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psd"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Lst>
  <p:sldSz cx="5376863" cy="7169150" type="B5ISO"/>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7D9"/>
    <a:srgbClr val="2BB2AA"/>
    <a:srgbClr val="0093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780"/>
    <p:restoredTop sz="94715"/>
  </p:normalViewPr>
  <p:slideViewPr>
    <p:cSldViewPr snapToGrid="0" snapToObjects="1">
      <p:cViewPr>
        <p:scale>
          <a:sx n="124" d="100"/>
          <a:sy n="124" d="100"/>
        </p:scale>
        <p:origin x="171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psd"/></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psd"/></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89D532-AF37-4B4E-B081-D65696DA3D10}" type="doc">
      <dgm:prSet loTypeId="urn:microsoft.com/office/officeart/2008/layout/AlternatingHexagons" loCatId="" qsTypeId="urn:microsoft.com/office/officeart/2005/8/quickstyle/simple1" qsCatId="simple" csTypeId="urn:microsoft.com/office/officeart/2005/8/colors/colorful5" csCatId="colorful" phldr="1"/>
      <dgm:spPr/>
    </dgm:pt>
    <dgm:pt modelId="{39F4DDF2-7153-BF49-9ABC-31B9E3BD8DD5}">
      <dgm:prSet phldrT="[Text]"/>
      <dgm:spPr/>
      <dgm:t>
        <a:bodyPr/>
        <a:lstStyle/>
        <a:p>
          <a:endParaRPr lang="en-US" dirty="0"/>
        </a:p>
      </dgm:t>
    </dgm:pt>
    <dgm:pt modelId="{31ED0ED2-5383-AF45-9F7E-D8AA4FD3D052}" type="parTrans" cxnId="{57BB71B7-82B2-074E-AC38-698AE369D80B}">
      <dgm:prSet/>
      <dgm:spPr/>
      <dgm:t>
        <a:bodyPr/>
        <a:lstStyle/>
        <a:p>
          <a:endParaRPr lang="en-US"/>
        </a:p>
      </dgm:t>
    </dgm:pt>
    <dgm:pt modelId="{EB3FB133-D05D-F14C-A085-01A112D9820F}" type="sibTrans" cxnId="{57BB71B7-82B2-074E-AC38-698AE369D80B}">
      <dgm:prSet/>
      <dgm:spPr/>
      <dgm:t>
        <a:bodyPr/>
        <a:lstStyle/>
        <a:p>
          <a:endParaRPr lang="en-US"/>
        </a:p>
      </dgm:t>
    </dgm:pt>
    <dgm:pt modelId="{1A06EACD-57B7-9C46-934F-1EAE6414BD66}">
      <dgm:prSet phldrT="[Text]" custT="1"/>
      <dgm:spPr/>
      <dgm:t>
        <a:bodyPr/>
        <a:lstStyle/>
        <a:p>
          <a:r>
            <a:rPr lang="en-IN" sz="1050" b="1" i="0" u="none" dirty="0">
              <a:latin typeface="Times" pitchFamily="2" charset="0"/>
            </a:rPr>
            <a:t>Analytical Chemistry and Sensors</a:t>
          </a:r>
          <a:endParaRPr lang="en-US" sz="1050" b="1" dirty="0">
            <a:latin typeface="Times" pitchFamily="2" charset="0"/>
          </a:endParaRPr>
        </a:p>
      </dgm:t>
    </dgm:pt>
    <dgm:pt modelId="{9D5A67C8-1DED-954C-A949-A836DF9EE0C2}" type="parTrans" cxnId="{A87077D4-4C44-DA4F-A3B1-4D3F5726F7F2}">
      <dgm:prSet/>
      <dgm:spPr/>
      <dgm:t>
        <a:bodyPr/>
        <a:lstStyle/>
        <a:p>
          <a:endParaRPr lang="en-US"/>
        </a:p>
      </dgm:t>
    </dgm:pt>
    <dgm:pt modelId="{0B49605D-1178-A142-9A37-7A7C10A31D51}" type="sibTrans" cxnId="{A87077D4-4C44-DA4F-A3B1-4D3F5726F7F2}">
      <dgm:prSet/>
      <dgm:spPr/>
      <dgm:t>
        <a:bodyPr/>
        <a:lstStyle/>
        <a:p>
          <a:endParaRPr lang="en-US"/>
        </a:p>
      </dgm:t>
    </dgm:pt>
    <dgm:pt modelId="{09C56FAF-375F-764D-BC4E-E1BE776D964A}">
      <dgm:prSet phldrT="[Text]"/>
      <dgm:spPr/>
      <dgm:t>
        <a:bodyPr/>
        <a:lstStyle/>
        <a:p>
          <a:endParaRPr lang="en-US" dirty="0"/>
        </a:p>
      </dgm:t>
    </dgm:pt>
    <dgm:pt modelId="{A30F2334-2404-664E-A605-3D5AAD87B2B6}" type="parTrans" cxnId="{C45036C4-7E95-6144-B280-F4BAAF545980}">
      <dgm:prSet/>
      <dgm:spPr/>
      <dgm:t>
        <a:bodyPr/>
        <a:lstStyle/>
        <a:p>
          <a:endParaRPr lang="en-US"/>
        </a:p>
      </dgm:t>
    </dgm:pt>
    <dgm:pt modelId="{B4328DBB-B156-ED47-BFB3-411804A942DB}" type="sibTrans" cxnId="{C45036C4-7E95-6144-B280-F4BAAF545980}">
      <dgm:prSet/>
      <dgm:spPr>
        <a:blipFill dpi="0" rotWithShape="0">
          <a:blip xmlns:r="http://schemas.openxmlformats.org/officeDocument/2006/relationships" r:embed="rId1"/>
          <a:srcRect/>
          <a:stretch>
            <a:fillRect/>
          </a:stretch>
        </a:blipFill>
      </dgm:spPr>
      <dgm:t>
        <a:bodyPr/>
        <a:lstStyle/>
        <a:p>
          <a:endParaRPr lang="en-US"/>
        </a:p>
      </dgm:t>
    </dgm:pt>
    <dgm:pt modelId="{D1264317-EE1E-AE48-97F1-91E9DF67BF7A}">
      <dgm:prSet custT="1"/>
      <dgm:spPr/>
      <dgm:t>
        <a:bodyPr/>
        <a:lstStyle/>
        <a:p>
          <a:pPr algn="r"/>
          <a:r>
            <a:rPr lang="en-IN" sz="1050" b="1" i="0" u="none" dirty="0">
              <a:latin typeface="Times" pitchFamily="2" charset="0"/>
            </a:rPr>
            <a:t>Polymer chemistry &amp; </a:t>
          </a:r>
        </a:p>
        <a:p>
          <a:pPr algn="r"/>
          <a:r>
            <a:rPr lang="en-IN" sz="1050" b="1" i="0" u="none" dirty="0">
              <a:latin typeface="Times" pitchFamily="2" charset="0"/>
            </a:rPr>
            <a:t>Technology</a:t>
          </a:r>
          <a:endParaRPr lang="en-US" sz="1050" b="1" dirty="0">
            <a:latin typeface="Times" pitchFamily="2" charset="0"/>
          </a:endParaRPr>
        </a:p>
      </dgm:t>
    </dgm:pt>
    <dgm:pt modelId="{C363BB9F-033E-954F-B93B-FEC5350B52AC}" type="parTrans" cxnId="{B373D576-3058-EB4E-906F-A411569C98FF}">
      <dgm:prSet/>
      <dgm:spPr/>
      <dgm:t>
        <a:bodyPr/>
        <a:lstStyle/>
        <a:p>
          <a:endParaRPr lang="en-US"/>
        </a:p>
      </dgm:t>
    </dgm:pt>
    <dgm:pt modelId="{709AC204-63FB-3247-A574-06355DB27DD9}" type="sibTrans" cxnId="{B373D576-3058-EB4E-906F-A411569C98FF}">
      <dgm:prSet/>
      <dgm:spPr/>
      <dgm:t>
        <a:bodyPr/>
        <a:lstStyle/>
        <a:p>
          <a:endParaRPr lang="en-US"/>
        </a:p>
      </dgm:t>
    </dgm:pt>
    <dgm:pt modelId="{794C1561-FAC3-5E40-89B5-26E1C2FAAAD5}">
      <dgm:prSet/>
      <dgm:spPr>
        <a:blipFill rotWithShape="0">
          <a:blip xmlns:r="http://schemas.openxmlformats.org/officeDocument/2006/relationships" r:embed="rId2"/>
          <a:stretch>
            <a:fillRect l="-12000" t="-3000" r="7000"/>
          </a:stretch>
        </a:blipFill>
      </dgm:spPr>
      <dgm:t>
        <a:bodyPr/>
        <a:lstStyle/>
        <a:p>
          <a:endParaRPr lang="en-US" dirty="0"/>
        </a:p>
      </dgm:t>
    </dgm:pt>
    <dgm:pt modelId="{4EB0DAF6-DEF3-014F-A2A1-449916552006}" type="parTrans" cxnId="{BC2F2E16-1EDD-1E4A-978C-D1E71EE31231}">
      <dgm:prSet/>
      <dgm:spPr/>
      <dgm:t>
        <a:bodyPr/>
        <a:lstStyle/>
        <a:p>
          <a:endParaRPr lang="en-US"/>
        </a:p>
      </dgm:t>
    </dgm:pt>
    <dgm:pt modelId="{62F8A694-6E88-C941-9B32-B2E4D66C0BBF}" type="sibTrans" cxnId="{BC2F2E16-1EDD-1E4A-978C-D1E71EE31231}">
      <dgm:prSet/>
      <dgm:spPr/>
      <dgm:t>
        <a:bodyPr/>
        <a:lstStyle/>
        <a:p>
          <a:endParaRPr lang="en-US"/>
        </a:p>
      </dgm:t>
    </dgm:pt>
    <dgm:pt modelId="{D1592B18-06B0-4F41-B20F-52F00144CA84}">
      <dgm:prSet custT="1"/>
      <dgm:spPr/>
      <dgm:t>
        <a:bodyPr/>
        <a:lstStyle/>
        <a:p>
          <a:r>
            <a:rPr lang="en-IN" sz="1050" b="1" i="0" u="none" dirty="0">
              <a:latin typeface="Times" pitchFamily="2" charset="0"/>
            </a:rPr>
            <a:t>Catalysis</a:t>
          </a:r>
          <a:endParaRPr lang="en-US" sz="1000" b="1" dirty="0">
            <a:latin typeface="Times" pitchFamily="2" charset="0"/>
          </a:endParaRPr>
        </a:p>
      </dgm:t>
    </dgm:pt>
    <dgm:pt modelId="{6AE6FF74-C810-DB4C-B392-1108B51796CD}" type="parTrans" cxnId="{36EABE3B-74D0-964D-9ABB-BB1508DCF60F}">
      <dgm:prSet/>
      <dgm:spPr/>
      <dgm:t>
        <a:bodyPr/>
        <a:lstStyle/>
        <a:p>
          <a:endParaRPr lang="en-US"/>
        </a:p>
      </dgm:t>
    </dgm:pt>
    <dgm:pt modelId="{4A00012B-0696-9347-9DC1-751DEA3C2FFE}" type="sibTrans" cxnId="{36EABE3B-74D0-964D-9ABB-BB1508DCF60F}">
      <dgm:prSet/>
      <dgm:spPr/>
      <dgm:t>
        <a:bodyPr/>
        <a:lstStyle/>
        <a:p>
          <a:endParaRPr lang="en-US"/>
        </a:p>
      </dgm:t>
    </dgm:pt>
    <dgm:pt modelId="{FDD78C68-0018-1842-8851-2F6AD9EEA430}">
      <dgm:prSet/>
      <dgm:spPr>
        <a:blipFill dpi="0" rotWithShape="0">
          <a:blip xmlns:r="http://schemas.openxmlformats.org/officeDocument/2006/relationships" r:embed="rId3"/>
          <a:srcRect/>
          <a:stretch>
            <a:fillRect l="3000" t="-17000" r="-76000"/>
          </a:stretch>
        </a:blipFill>
      </dgm:spPr>
      <dgm:t>
        <a:bodyPr/>
        <a:lstStyle/>
        <a:p>
          <a:endParaRPr lang="en-US" dirty="0"/>
        </a:p>
      </dgm:t>
    </dgm:pt>
    <dgm:pt modelId="{DAD5A3A4-9142-2448-AA88-3FCE54935B44}" type="parTrans" cxnId="{B7878BB7-DBD4-974F-9867-A3E78DE84D69}">
      <dgm:prSet/>
      <dgm:spPr/>
      <dgm:t>
        <a:bodyPr/>
        <a:lstStyle/>
        <a:p>
          <a:endParaRPr lang="en-US"/>
        </a:p>
      </dgm:t>
    </dgm:pt>
    <dgm:pt modelId="{16CC1BF8-F447-9846-BECA-A41E639086D9}" type="sibTrans" cxnId="{B7878BB7-DBD4-974F-9867-A3E78DE84D69}">
      <dgm:prSet/>
      <dgm:spPr/>
      <dgm:t>
        <a:bodyPr/>
        <a:lstStyle/>
        <a:p>
          <a:endParaRPr lang="en-US"/>
        </a:p>
      </dgm:t>
    </dgm:pt>
    <dgm:pt modelId="{71FCA90E-15F8-6448-B1D3-B9D07456615E}">
      <dgm:prSet custT="1"/>
      <dgm:spPr/>
      <dgm:t>
        <a:bodyPr/>
        <a:lstStyle/>
        <a:p>
          <a:r>
            <a:rPr lang="en-IN" sz="1050" b="1" i="0" u="none" dirty="0">
              <a:latin typeface="Times" pitchFamily="2" charset="0"/>
            </a:rPr>
            <a:t>Computational Chemistry</a:t>
          </a:r>
          <a:endParaRPr lang="en-US" sz="1050" b="1" dirty="0">
            <a:latin typeface="Times" pitchFamily="2" charset="0"/>
          </a:endParaRPr>
        </a:p>
      </dgm:t>
    </dgm:pt>
    <dgm:pt modelId="{0F11A633-F926-304D-9D65-57B1094584C8}" type="parTrans" cxnId="{32DA2D89-A1F3-8D48-8E29-7D213B20BF1A}">
      <dgm:prSet/>
      <dgm:spPr/>
      <dgm:t>
        <a:bodyPr/>
        <a:lstStyle/>
        <a:p>
          <a:endParaRPr lang="en-US"/>
        </a:p>
      </dgm:t>
    </dgm:pt>
    <dgm:pt modelId="{6D95D069-F5B1-5D47-8E55-A4DC97B85CD2}" type="sibTrans" cxnId="{32DA2D89-A1F3-8D48-8E29-7D213B20BF1A}">
      <dgm:prSet/>
      <dgm:spPr/>
      <dgm:t>
        <a:bodyPr/>
        <a:lstStyle/>
        <a:p>
          <a:endParaRPr lang="en-US"/>
        </a:p>
      </dgm:t>
    </dgm:pt>
    <dgm:pt modelId="{B0AC7CDE-013C-BA46-B251-5D03903A6635}">
      <dgm:prSet/>
      <dgm:spPr/>
      <dgm:t>
        <a:bodyPr/>
        <a:lstStyle/>
        <a:p>
          <a:endParaRPr lang="en-US"/>
        </a:p>
      </dgm:t>
    </dgm:pt>
    <dgm:pt modelId="{E95E715A-8DB5-C24F-9D15-9FA4057D266C}" type="parTrans" cxnId="{8156F91A-6B6C-EB43-B94A-FF7C6ECB8ACE}">
      <dgm:prSet/>
      <dgm:spPr/>
      <dgm:t>
        <a:bodyPr/>
        <a:lstStyle/>
        <a:p>
          <a:endParaRPr lang="en-US"/>
        </a:p>
      </dgm:t>
    </dgm:pt>
    <dgm:pt modelId="{A66DE2D8-3622-D440-B356-3B392193E7E8}" type="sibTrans" cxnId="{8156F91A-6B6C-EB43-B94A-FF7C6ECB8ACE}">
      <dgm:prSet/>
      <dgm:spPr/>
      <dgm:t>
        <a:bodyPr/>
        <a:lstStyle/>
        <a:p>
          <a:endParaRPr lang="en-US"/>
        </a:p>
      </dgm:t>
    </dgm:pt>
    <dgm:pt modelId="{01EB2F43-4835-1C40-841B-3749FE9A156A}">
      <dgm:prSet/>
      <dgm:spPr/>
      <dgm:t>
        <a:bodyPr/>
        <a:lstStyle/>
        <a:p>
          <a:endParaRPr lang="en-US" sz="900"/>
        </a:p>
      </dgm:t>
    </dgm:pt>
    <dgm:pt modelId="{C072CA61-5516-0341-AD2F-390225600141}" type="parTrans" cxnId="{7764DD35-B0D5-5B44-9A09-5B30317217CE}">
      <dgm:prSet/>
      <dgm:spPr/>
      <dgm:t>
        <a:bodyPr/>
        <a:lstStyle/>
        <a:p>
          <a:endParaRPr lang="en-US"/>
        </a:p>
      </dgm:t>
    </dgm:pt>
    <dgm:pt modelId="{6CE9E29E-1057-374E-8156-786969C53BE2}" type="sibTrans" cxnId="{7764DD35-B0D5-5B44-9A09-5B30317217CE}">
      <dgm:prSet/>
      <dgm:spPr/>
      <dgm:t>
        <a:bodyPr/>
        <a:lstStyle/>
        <a:p>
          <a:endParaRPr lang="en-US"/>
        </a:p>
      </dgm:t>
    </dgm:pt>
    <dgm:pt modelId="{39033F5C-32C6-6A4F-BA6D-4C3B065817C0}">
      <dgm:prSet custT="1"/>
      <dgm:spPr/>
      <dgm:t>
        <a:bodyPr/>
        <a:lstStyle/>
        <a:p>
          <a:r>
            <a:rPr lang="en-IN" sz="1050" b="1" i="0" u="none" dirty="0">
              <a:latin typeface="Times" pitchFamily="2" charset="0"/>
            </a:rPr>
            <a:t>Inorganic Chemistry</a:t>
          </a:r>
        </a:p>
      </dgm:t>
    </dgm:pt>
    <dgm:pt modelId="{FBBEA1E5-5F73-B84C-8F48-3CC4D7B6E570}" type="parTrans" cxnId="{A7BAE073-1836-0047-95CC-CDD61DDA5B63}">
      <dgm:prSet/>
      <dgm:spPr/>
      <dgm:t>
        <a:bodyPr/>
        <a:lstStyle/>
        <a:p>
          <a:endParaRPr lang="en-US"/>
        </a:p>
      </dgm:t>
    </dgm:pt>
    <dgm:pt modelId="{D280F74A-D68F-4345-B3F1-0D5ADA88068B}" type="sibTrans" cxnId="{A7BAE073-1836-0047-95CC-CDD61DDA5B63}">
      <dgm:prSet/>
      <dgm:spPr/>
      <dgm:t>
        <a:bodyPr/>
        <a:lstStyle/>
        <a:p>
          <a:endParaRPr lang="en-US"/>
        </a:p>
      </dgm:t>
    </dgm:pt>
    <dgm:pt modelId="{3359CDF1-078B-354C-B0DA-B0E3A745677F}" type="pres">
      <dgm:prSet presAssocID="{7E89D532-AF37-4B4E-B081-D65696DA3D10}" presName="Name0" presStyleCnt="0">
        <dgm:presLayoutVars>
          <dgm:chMax/>
          <dgm:chPref/>
          <dgm:dir/>
          <dgm:animLvl val="lvl"/>
        </dgm:presLayoutVars>
      </dgm:prSet>
      <dgm:spPr/>
    </dgm:pt>
    <dgm:pt modelId="{DF8EFB06-1A27-F140-84CD-E59F10C9ED11}" type="pres">
      <dgm:prSet presAssocID="{39F4DDF2-7153-BF49-9ABC-31B9E3BD8DD5}" presName="composite" presStyleCnt="0"/>
      <dgm:spPr/>
    </dgm:pt>
    <dgm:pt modelId="{4BD1F0D2-1469-BA45-8333-D93D24B8752F}" type="pres">
      <dgm:prSet presAssocID="{39F4DDF2-7153-BF49-9ABC-31B9E3BD8DD5}" presName="Parent1" presStyleLbl="node1" presStyleIdx="0" presStyleCnt="10">
        <dgm:presLayoutVars>
          <dgm:chMax val="1"/>
          <dgm:chPref val="1"/>
          <dgm:bulletEnabled val="1"/>
        </dgm:presLayoutVars>
      </dgm:prSet>
      <dgm:spPr/>
    </dgm:pt>
    <dgm:pt modelId="{3399CA57-030C-8C49-BDE2-A5BEE48B2B25}" type="pres">
      <dgm:prSet presAssocID="{39F4DDF2-7153-BF49-9ABC-31B9E3BD8DD5}" presName="Childtext1" presStyleLbl="revTx" presStyleIdx="0" presStyleCnt="5">
        <dgm:presLayoutVars>
          <dgm:chMax val="0"/>
          <dgm:chPref val="0"/>
          <dgm:bulletEnabled val="1"/>
        </dgm:presLayoutVars>
      </dgm:prSet>
      <dgm:spPr/>
    </dgm:pt>
    <dgm:pt modelId="{421A197E-79B1-7240-A6F2-1DF30572A003}" type="pres">
      <dgm:prSet presAssocID="{39F4DDF2-7153-BF49-9ABC-31B9E3BD8DD5}" presName="BalanceSpacing" presStyleCnt="0"/>
      <dgm:spPr/>
    </dgm:pt>
    <dgm:pt modelId="{82B7B60B-44C7-E54E-8E30-476F02AC3FFE}" type="pres">
      <dgm:prSet presAssocID="{39F4DDF2-7153-BF49-9ABC-31B9E3BD8DD5}" presName="BalanceSpacing1" presStyleCnt="0"/>
      <dgm:spPr/>
    </dgm:pt>
    <dgm:pt modelId="{1BA61BFA-4855-0F40-AF74-534D3CF127CB}" type="pres">
      <dgm:prSet presAssocID="{EB3FB133-D05D-F14C-A085-01A112D9820F}" presName="Accent1Text" presStyleLbl="node1" presStyleIdx="1" presStyleCnt="10"/>
      <dgm:spPr/>
    </dgm:pt>
    <dgm:pt modelId="{EE419F16-EC21-9B40-A879-F25AEF7B6921}" type="pres">
      <dgm:prSet presAssocID="{EB3FB133-D05D-F14C-A085-01A112D9820F}" presName="spaceBetweenRectangles" presStyleCnt="0"/>
      <dgm:spPr/>
    </dgm:pt>
    <dgm:pt modelId="{85D4287C-78DD-A548-8AFD-311602853110}" type="pres">
      <dgm:prSet presAssocID="{09C56FAF-375F-764D-BC4E-E1BE776D964A}" presName="composite" presStyleCnt="0"/>
      <dgm:spPr/>
    </dgm:pt>
    <dgm:pt modelId="{3918A81E-52A9-0541-BA4B-8B9327A1DFF3}" type="pres">
      <dgm:prSet presAssocID="{09C56FAF-375F-764D-BC4E-E1BE776D964A}" presName="Parent1" presStyleLbl="node1" presStyleIdx="2" presStyleCnt="10" custLinFactNeighborX="-14875" custLinFactNeighborY="-1269">
        <dgm:presLayoutVars>
          <dgm:chMax val="1"/>
          <dgm:chPref val="1"/>
          <dgm:bulletEnabled val="1"/>
        </dgm:presLayoutVars>
      </dgm:prSet>
      <dgm:spPr/>
    </dgm:pt>
    <dgm:pt modelId="{5C4412CF-CD9E-E84C-8FC9-46E9D56243F8}" type="pres">
      <dgm:prSet presAssocID="{09C56FAF-375F-764D-BC4E-E1BE776D964A}" presName="Childtext1" presStyleLbl="revTx" presStyleIdx="1" presStyleCnt="5" custScaleX="151958" custLinFactNeighborX="-44379" custLinFactNeighborY="4725">
        <dgm:presLayoutVars>
          <dgm:chMax val="0"/>
          <dgm:chPref val="0"/>
          <dgm:bulletEnabled val="1"/>
        </dgm:presLayoutVars>
      </dgm:prSet>
      <dgm:spPr/>
    </dgm:pt>
    <dgm:pt modelId="{6AF8DC2F-85A6-CD47-B70F-D5202C7FAE7D}" type="pres">
      <dgm:prSet presAssocID="{09C56FAF-375F-764D-BC4E-E1BE776D964A}" presName="BalanceSpacing" presStyleCnt="0"/>
      <dgm:spPr/>
    </dgm:pt>
    <dgm:pt modelId="{10242768-DAB0-A846-9F5A-73D00565C3A8}" type="pres">
      <dgm:prSet presAssocID="{09C56FAF-375F-764D-BC4E-E1BE776D964A}" presName="BalanceSpacing1" presStyleCnt="0"/>
      <dgm:spPr/>
    </dgm:pt>
    <dgm:pt modelId="{A146CBEA-6B88-C140-AB3F-53315A8BFE11}" type="pres">
      <dgm:prSet presAssocID="{B4328DBB-B156-ED47-BFB3-411804A942DB}" presName="Accent1Text" presStyleLbl="node1" presStyleIdx="3" presStyleCnt="10" custLinFactNeighborX="-14875" custLinFactNeighborY="-1269"/>
      <dgm:spPr/>
    </dgm:pt>
    <dgm:pt modelId="{F7397096-9B3F-BF48-866C-53993C265530}" type="pres">
      <dgm:prSet presAssocID="{B4328DBB-B156-ED47-BFB3-411804A942DB}" presName="spaceBetweenRectangles" presStyleCnt="0"/>
      <dgm:spPr/>
    </dgm:pt>
    <dgm:pt modelId="{3BE7D311-EA8F-6F4D-ABB6-11E26E8C7EF1}" type="pres">
      <dgm:prSet presAssocID="{794C1561-FAC3-5E40-89B5-26E1C2FAAAD5}" presName="composite" presStyleCnt="0"/>
      <dgm:spPr/>
    </dgm:pt>
    <dgm:pt modelId="{F3EE0916-F4AD-A44E-9E92-9396EBF14CCD}" type="pres">
      <dgm:prSet presAssocID="{794C1561-FAC3-5E40-89B5-26E1C2FAAAD5}" presName="Parent1" presStyleLbl="node1" presStyleIdx="4" presStyleCnt="10">
        <dgm:presLayoutVars>
          <dgm:chMax val="1"/>
          <dgm:chPref val="1"/>
          <dgm:bulletEnabled val="1"/>
        </dgm:presLayoutVars>
      </dgm:prSet>
      <dgm:spPr/>
    </dgm:pt>
    <dgm:pt modelId="{5E6E9E99-3704-974C-BB03-EF83ADAB0F5A}" type="pres">
      <dgm:prSet presAssocID="{794C1561-FAC3-5E40-89B5-26E1C2FAAAD5}" presName="Childtext1" presStyleLbl="revTx" presStyleIdx="2" presStyleCnt="5">
        <dgm:presLayoutVars>
          <dgm:chMax val="0"/>
          <dgm:chPref val="0"/>
          <dgm:bulletEnabled val="1"/>
        </dgm:presLayoutVars>
      </dgm:prSet>
      <dgm:spPr/>
    </dgm:pt>
    <dgm:pt modelId="{49B1CE68-D8FE-1146-968B-D0407046FFA2}" type="pres">
      <dgm:prSet presAssocID="{794C1561-FAC3-5E40-89B5-26E1C2FAAAD5}" presName="BalanceSpacing" presStyleCnt="0"/>
      <dgm:spPr/>
    </dgm:pt>
    <dgm:pt modelId="{EA7CC34E-D1CC-D845-83C6-78EDE5A2E294}" type="pres">
      <dgm:prSet presAssocID="{794C1561-FAC3-5E40-89B5-26E1C2FAAAD5}" presName="BalanceSpacing1" presStyleCnt="0"/>
      <dgm:spPr/>
    </dgm:pt>
    <dgm:pt modelId="{978C882F-90B9-6D42-A2C7-8715010BD914}" type="pres">
      <dgm:prSet presAssocID="{62F8A694-6E88-C941-9B32-B2E4D66C0BBF}" presName="Accent1Text" presStyleLbl="node1" presStyleIdx="5" presStyleCnt="10"/>
      <dgm:spPr/>
    </dgm:pt>
    <dgm:pt modelId="{0181CE15-9D14-A34D-A1A4-95A0A964026A}" type="pres">
      <dgm:prSet presAssocID="{62F8A694-6E88-C941-9B32-B2E4D66C0BBF}" presName="spaceBetweenRectangles" presStyleCnt="0"/>
      <dgm:spPr/>
    </dgm:pt>
    <dgm:pt modelId="{25FD3F62-5198-4F47-B435-8A74CB34BF7B}" type="pres">
      <dgm:prSet presAssocID="{FDD78C68-0018-1842-8851-2F6AD9EEA430}" presName="composite" presStyleCnt="0"/>
      <dgm:spPr/>
    </dgm:pt>
    <dgm:pt modelId="{E93F69C2-75CE-EE4D-B2E7-EFD43364E191}" type="pres">
      <dgm:prSet presAssocID="{FDD78C68-0018-1842-8851-2F6AD9EEA430}" presName="Parent1" presStyleLbl="node1" presStyleIdx="6" presStyleCnt="10">
        <dgm:presLayoutVars>
          <dgm:chMax val="1"/>
          <dgm:chPref val="1"/>
          <dgm:bulletEnabled val="1"/>
        </dgm:presLayoutVars>
      </dgm:prSet>
      <dgm:spPr/>
    </dgm:pt>
    <dgm:pt modelId="{C265CB94-2671-134D-A721-2AD1F72A7EA0}" type="pres">
      <dgm:prSet presAssocID="{FDD78C68-0018-1842-8851-2F6AD9EEA430}" presName="Childtext1" presStyleLbl="revTx" presStyleIdx="3" presStyleCnt="5">
        <dgm:presLayoutVars>
          <dgm:chMax val="0"/>
          <dgm:chPref val="0"/>
          <dgm:bulletEnabled val="1"/>
        </dgm:presLayoutVars>
      </dgm:prSet>
      <dgm:spPr/>
    </dgm:pt>
    <dgm:pt modelId="{C1BD608A-01EB-024E-B705-476E128B26FD}" type="pres">
      <dgm:prSet presAssocID="{FDD78C68-0018-1842-8851-2F6AD9EEA430}" presName="BalanceSpacing" presStyleCnt="0"/>
      <dgm:spPr/>
    </dgm:pt>
    <dgm:pt modelId="{53C4BF03-CCE4-A44D-9644-23883FB645F4}" type="pres">
      <dgm:prSet presAssocID="{FDD78C68-0018-1842-8851-2F6AD9EEA430}" presName="BalanceSpacing1" presStyleCnt="0"/>
      <dgm:spPr/>
    </dgm:pt>
    <dgm:pt modelId="{B8728A18-8139-DA44-B5B7-6AE8B27D540C}" type="pres">
      <dgm:prSet presAssocID="{16CC1BF8-F447-9846-BECA-A41E639086D9}" presName="Accent1Text" presStyleLbl="node1" presStyleIdx="7" presStyleCnt="10"/>
      <dgm:spPr/>
    </dgm:pt>
    <dgm:pt modelId="{9F365852-44E0-554F-97B2-FE6229AD6BB6}" type="pres">
      <dgm:prSet presAssocID="{16CC1BF8-F447-9846-BECA-A41E639086D9}" presName="spaceBetweenRectangles" presStyleCnt="0"/>
      <dgm:spPr/>
    </dgm:pt>
    <dgm:pt modelId="{8DAAA1D9-5DE1-F242-9304-05635B274B13}" type="pres">
      <dgm:prSet presAssocID="{B0AC7CDE-013C-BA46-B251-5D03903A6635}" presName="composite" presStyleCnt="0"/>
      <dgm:spPr/>
    </dgm:pt>
    <dgm:pt modelId="{ABBD1D79-C943-AC45-A506-3DE5CE67C6CC}" type="pres">
      <dgm:prSet presAssocID="{B0AC7CDE-013C-BA46-B251-5D03903A6635}" presName="Parent1" presStyleLbl="node1" presStyleIdx="8" presStyleCnt="10">
        <dgm:presLayoutVars>
          <dgm:chMax val="1"/>
          <dgm:chPref val="1"/>
          <dgm:bulletEnabled val="1"/>
        </dgm:presLayoutVars>
      </dgm:prSet>
      <dgm:spPr/>
    </dgm:pt>
    <dgm:pt modelId="{2D99E963-E339-314C-869D-2B51A6834769}" type="pres">
      <dgm:prSet presAssocID="{B0AC7CDE-013C-BA46-B251-5D03903A6635}" presName="Childtext1" presStyleLbl="revTx" presStyleIdx="4" presStyleCnt="5">
        <dgm:presLayoutVars>
          <dgm:chMax val="0"/>
          <dgm:chPref val="0"/>
          <dgm:bulletEnabled val="1"/>
        </dgm:presLayoutVars>
      </dgm:prSet>
      <dgm:spPr/>
    </dgm:pt>
    <dgm:pt modelId="{A1ED70AB-8D86-7D42-A135-115419F5DEB9}" type="pres">
      <dgm:prSet presAssocID="{B0AC7CDE-013C-BA46-B251-5D03903A6635}" presName="BalanceSpacing" presStyleCnt="0"/>
      <dgm:spPr/>
    </dgm:pt>
    <dgm:pt modelId="{5A65CD01-8A63-5941-90A5-2BBFBB31A75B}" type="pres">
      <dgm:prSet presAssocID="{B0AC7CDE-013C-BA46-B251-5D03903A6635}" presName="BalanceSpacing1" presStyleCnt="0"/>
      <dgm:spPr/>
    </dgm:pt>
    <dgm:pt modelId="{1E4BAC08-644D-8149-8C90-A0DE72785BC6}" type="pres">
      <dgm:prSet presAssocID="{A66DE2D8-3622-D440-B356-3B392193E7E8}" presName="Accent1Text" presStyleLbl="node1" presStyleIdx="9" presStyleCnt="10"/>
      <dgm:spPr/>
    </dgm:pt>
  </dgm:ptLst>
  <dgm:cxnLst>
    <dgm:cxn modelId="{CDE72407-A9FC-6C47-96C8-79B6E194CAA8}" type="presOf" srcId="{D1592B18-06B0-4F41-B20F-52F00144CA84}" destId="{5E6E9E99-3704-974C-BB03-EF83ADAB0F5A}" srcOrd="0" destOrd="0" presId="urn:microsoft.com/office/officeart/2008/layout/AlternatingHexagons"/>
    <dgm:cxn modelId="{D4004607-DEA7-184F-B7D7-E3B5321D080E}" type="presOf" srcId="{71FCA90E-15F8-6448-B1D3-B9D07456615E}" destId="{C265CB94-2671-134D-A721-2AD1F72A7EA0}" srcOrd="0" destOrd="0" presId="urn:microsoft.com/office/officeart/2008/layout/AlternatingHexagons"/>
    <dgm:cxn modelId="{3EC1F508-00F1-BD46-A155-1ACD7B69FE9C}" type="presOf" srcId="{01EB2F43-4835-1C40-841B-3749FE9A156A}" destId="{2D99E963-E339-314C-869D-2B51A6834769}" srcOrd="0" destOrd="0" presId="urn:microsoft.com/office/officeart/2008/layout/AlternatingHexagons"/>
    <dgm:cxn modelId="{9770AD09-410B-9A4D-BE7E-BE2B710F5E35}" type="presOf" srcId="{16CC1BF8-F447-9846-BECA-A41E639086D9}" destId="{B8728A18-8139-DA44-B5B7-6AE8B27D540C}" srcOrd="0" destOrd="0" presId="urn:microsoft.com/office/officeart/2008/layout/AlternatingHexagons"/>
    <dgm:cxn modelId="{96C4360E-2219-0749-BB09-917B85AB9C33}" type="presOf" srcId="{62F8A694-6E88-C941-9B32-B2E4D66C0BBF}" destId="{978C882F-90B9-6D42-A2C7-8715010BD914}" srcOrd="0" destOrd="0" presId="urn:microsoft.com/office/officeart/2008/layout/AlternatingHexagons"/>
    <dgm:cxn modelId="{BC2F2E16-1EDD-1E4A-978C-D1E71EE31231}" srcId="{7E89D532-AF37-4B4E-B081-D65696DA3D10}" destId="{794C1561-FAC3-5E40-89B5-26E1C2FAAAD5}" srcOrd="2" destOrd="0" parTransId="{4EB0DAF6-DEF3-014F-A2A1-449916552006}" sibTransId="{62F8A694-6E88-C941-9B32-B2E4D66C0BBF}"/>
    <dgm:cxn modelId="{8156F91A-6B6C-EB43-B94A-FF7C6ECB8ACE}" srcId="{7E89D532-AF37-4B4E-B081-D65696DA3D10}" destId="{B0AC7CDE-013C-BA46-B251-5D03903A6635}" srcOrd="4" destOrd="0" parTransId="{E95E715A-8DB5-C24F-9D15-9FA4057D266C}" sibTransId="{A66DE2D8-3622-D440-B356-3B392193E7E8}"/>
    <dgm:cxn modelId="{7764DD35-B0D5-5B44-9A09-5B30317217CE}" srcId="{B0AC7CDE-013C-BA46-B251-5D03903A6635}" destId="{01EB2F43-4835-1C40-841B-3749FE9A156A}" srcOrd="0" destOrd="0" parTransId="{C072CA61-5516-0341-AD2F-390225600141}" sibTransId="{6CE9E29E-1057-374E-8156-786969C53BE2}"/>
    <dgm:cxn modelId="{36EABE3B-74D0-964D-9ABB-BB1508DCF60F}" srcId="{794C1561-FAC3-5E40-89B5-26E1C2FAAAD5}" destId="{D1592B18-06B0-4F41-B20F-52F00144CA84}" srcOrd="0" destOrd="0" parTransId="{6AE6FF74-C810-DB4C-B392-1108B51796CD}" sibTransId="{4A00012B-0696-9347-9DC1-751DEA3C2FFE}"/>
    <dgm:cxn modelId="{87B3713D-6824-7342-9FC4-DC3B44BA59B5}" type="presOf" srcId="{09C56FAF-375F-764D-BC4E-E1BE776D964A}" destId="{3918A81E-52A9-0541-BA4B-8B9327A1DFF3}" srcOrd="0" destOrd="0" presId="urn:microsoft.com/office/officeart/2008/layout/AlternatingHexagons"/>
    <dgm:cxn modelId="{514D9742-7BA2-1949-AE07-8BC67FED7ED4}" type="presOf" srcId="{D1264317-EE1E-AE48-97F1-91E9DF67BF7A}" destId="{5C4412CF-CD9E-E84C-8FC9-46E9D56243F8}" srcOrd="0" destOrd="0" presId="urn:microsoft.com/office/officeart/2008/layout/AlternatingHexagons"/>
    <dgm:cxn modelId="{6EF78046-61B9-1C43-8F1F-00300B382DDD}" type="presOf" srcId="{7E89D532-AF37-4B4E-B081-D65696DA3D10}" destId="{3359CDF1-078B-354C-B0DA-B0E3A745677F}" srcOrd="0" destOrd="0" presId="urn:microsoft.com/office/officeart/2008/layout/AlternatingHexagons"/>
    <dgm:cxn modelId="{BF9A5C4B-6F33-DC49-96B6-C930D8C6B68B}" type="presOf" srcId="{39F4DDF2-7153-BF49-9ABC-31B9E3BD8DD5}" destId="{4BD1F0D2-1469-BA45-8333-D93D24B8752F}" srcOrd="0" destOrd="0" presId="urn:microsoft.com/office/officeart/2008/layout/AlternatingHexagons"/>
    <dgm:cxn modelId="{523ED573-827F-3C4A-A27B-613B0DCD73E9}" type="presOf" srcId="{1A06EACD-57B7-9C46-934F-1EAE6414BD66}" destId="{3399CA57-030C-8C49-BDE2-A5BEE48B2B25}" srcOrd="0" destOrd="0" presId="urn:microsoft.com/office/officeart/2008/layout/AlternatingHexagons"/>
    <dgm:cxn modelId="{A7BAE073-1836-0047-95CC-CDD61DDA5B63}" srcId="{B0AC7CDE-013C-BA46-B251-5D03903A6635}" destId="{39033F5C-32C6-6A4F-BA6D-4C3B065817C0}" srcOrd="1" destOrd="0" parTransId="{FBBEA1E5-5F73-B84C-8F48-3CC4D7B6E570}" sibTransId="{D280F74A-D68F-4345-B3F1-0D5ADA88068B}"/>
    <dgm:cxn modelId="{B373D576-3058-EB4E-906F-A411569C98FF}" srcId="{09C56FAF-375F-764D-BC4E-E1BE776D964A}" destId="{D1264317-EE1E-AE48-97F1-91E9DF67BF7A}" srcOrd="0" destOrd="0" parTransId="{C363BB9F-033E-954F-B93B-FEC5350B52AC}" sibTransId="{709AC204-63FB-3247-A574-06355DB27DD9}"/>
    <dgm:cxn modelId="{9F1DDC84-99F7-A24A-BC4F-A747F9DAF037}" type="presOf" srcId="{39033F5C-32C6-6A4F-BA6D-4C3B065817C0}" destId="{2D99E963-E339-314C-869D-2B51A6834769}" srcOrd="0" destOrd="1" presId="urn:microsoft.com/office/officeart/2008/layout/AlternatingHexagons"/>
    <dgm:cxn modelId="{8DEB0A87-D33B-4245-850E-450DC1A54D95}" type="presOf" srcId="{FDD78C68-0018-1842-8851-2F6AD9EEA430}" destId="{E93F69C2-75CE-EE4D-B2E7-EFD43364E191}" srcOrd="0" destOrd="0" presId="urn:microsoft.com/office/officeart/2008/layout/AlternatingHexagons"/>
    <dgm:cxn modelId="{32DA2D89-A1F3-8D48-8E29-7D213B20BF1A}" srcId="{FDD78C68-0018-1842-8851-2F6AD9EEA430}" destId="{71FCA90E-15F8-6448-B1D3-B9D07456615E}" srcOrd="0" destOrd="0" parTransId="{0F11A633-F926-304D-9D65-57B1094584C8}" sibTransId="{6D95D069-F5B1-5D47-8E55-A4DC97B85CD2}"/>
    <dgm:cxn modelId="{25CFA79E-F2CA-EF49-A508-D157ECDF3B20}" type="presOf" srcId="{B0AC7CDE-013C-BA46-B251-5D03903A6635}" destId="{ABBD1D79-C943-AC45-A506-3DE5CE67C6CC}" srcOrd="0" destOrd="0" presId="urn:microsoft.com/office/officeart/2008/layout/AlternatingHexagons"/>
    <dgm:cxn modelId="{316654A2-71C3-4F4F-BCBB-C6F721755776}" type="presOf" srcId="{EB3FB133-D05D-F14C-A085-01A112D9820F}" destId="{1BA61BFA-4855-0F40-AF74-534D3CF127CB}" srcOrd="0" destOrd="0" presId="urn:microsoft.com/office/officeart/2008/layout/AlternatingHexagons"/>
    <dgm:cxn modelId="{57BB71B7-82B2-074E-AC38-698AE369D80B}" srcId="{7E89D532-AF37-4B4E-B081-D65696DA3D10}" destId="{39F4DDF2-7153-BF49-9ABC-31B9E3BD8DD5}" srcOrd="0" destOrd="0" parTransId="{31ED0ED2-5383-AF45-9F7E-D8AA4FD3D052}" sibTransId="{EB3FB133-D05D-F14C-A085-01A112D9820F}"/>
    <dgm:cxn modelId="{B7878BB7-DBD4-974F-9867-A3E78DE84D69}" srcId="{7E89D532-AF37-4B4E-B081-D65696DA3D10}" destId="{FDD78C68-0018-1842-8851-2F6AD9EEA430}" srcOrd="3" destOrd="0" parTransId="{DAD5A3A4-9142-2448-AA88-3FCE54935B44}" sibTransId="{16CC1BF8-F447-9846-BECA-A41E639086D9}"/>
    <dgm:cxn modelId="{C45036C4-7E95-6144-B280-F4BAAF545980}" srcId="{7E89D532-AF37-4B4E-B081-D65696DA3D10}" destId="{09C56FAF-375F-764D-BC4E-E1BE776D964A}" srcOrd="1" destOrd="0" parTransId="{A30F2334-2404-664E-A605-3D5AAD87B2B6}" sibTransId="{B4328DBB-B156-ED47-BFB3-411804A942DB}"/>
    <dgm:cxn modelId="{382AC4D3-3A0C-B64D-A3AC-B0C5BDA44AB8}" type="presOf" srcId="{A66DE2D8-3622-D440-B356-3B392193E7E8}" destId="{1E4BAC08-644D-8149-8C90-A0DE72785BC6}" srcOrd="0" destOrd="0" presId="urn:microsoft.com/office/officeart/2008/layout/AlternatingHexagons"/>
    <dgm:cxn modelId="{A87077D4-4C44-DA4F-A3B1-4D3F5726F7F2}" srcId="{39F4DDF2-7153-BF49-9ABC-31B9E3BD8DD5}" destId="{1A06EACD-57B7-9C46-934F-1EAE6414BD66}" srcOrd="0" destOrd="0" parTransId="{9D5A67C8-1DED-954C-A949-A836DF9EE0C2}" sibTransId="{0B49605D-1178-A142-9A37-7A7C10A31D51}"/>
    <dgm:cxn modelId="{2CFCA2EF-C9CC-904B-BC5B-09604E505C84}" type="presOf" srcId="{B4328DBB-B156-ED47-BFB3-411804A942DB}" destId="{A146CBEA-6B88-C140-AB3F-53315A8BFE11}" srcOrd="0" destOrd="0" presId="urn:microsoft.com/office/officeart/2008/layout/AlternatingHexagons"/>
    <dgm:cxn modelId="{258367F2-3B89-7A48-9270-D5D2CCC833E8}" type="presOf" srcId="{794C1561-FAC3-5E40-89B5-26E1C2FAAAD5}" destId="{F3EE0916-F4AD-A44E-9E92-9396EBF14CCD}" srcOrd="0" destOrd="0" presId="urn:microsoft.com/office/officeart/2008/layout/AlternatingHexagons"/>
    <dgm:cxn modelId="{63024A77-DA4F-C744-9954-ED1468A1F60C}" type="presParOf" srcId="{3359CDF1-078B-354C-B0DA-B0E3A745677F}" destId="{DF8EFB06-1A27-F140-84CD-E59F10C9ED11}" srcOrd="0" destOrd="0" presId="urn:microsoft.com/office/officeart/2008/layout/AlternatingHexagons"/>
    <dgm:cxn modelId="{7A252FD5-DB89-E545-8ADA-7C1D3447EF26}" type="presParOf" srcId="{DF8EFB06-1A27-F140-84CD-E59F10C9ED11}" destId="{4BD1F0D2-1469-BA45-8333-D93D24B8752F}" srcOrd="0" destOrd="0" presId="urn:microsoft.com/office/officeart/2008/layout/AlternatingHexagons"/>
    <dgm:cxn modelId="{2748A806-4ED1-9A49-89A0-68E2C45E6D46}" type="presParOf" srcId="{DF8EFB06-1A27-F140-84CD-E59F10C9ED11}" destId="{3399CA57-030C-8C49-BDE2-A5BEE48B2B25}" srcOrd="1" destOrd="0" presId="urn:microsoft.com/office/officeart/2008/layout/AlternatingHexagons"/>
    <dgm:cxn modelId="{07DD8C38-9D86-2642-8E21-DFF819894277}" type="presParOf" srcId="{DF8EFB06-1A27-F140-84CD-E59F10C9ED11}" destId="{421A197E-79B1-7240-A6F2-1DF30572A003}" srcOrd="2" destOrd="0" presId="urn:microsoft.com/office/officeart/2008/layout/AlternatingHexagons"/>
    <dgm:cxn modelId="{F0F0C236-A298-7E45-9E83-8F708315628A}" type="presParOf" srcId="{DF8EFB06-1A27-F140-84CD-E59F10C9ED11}" destId="{82B7B60B-44C7-E54E-8E30-476F02AC3FFE}" srcOrd="3" destOrd="0" presId="urn:microsoft.com/office/officeart/2008/layout/AlternatingHexagons"/>
    <dgm:cxn modelId="{6AF2363F-FAE2-8F4C-BB2D-7CE75BE6D071}" type="presParOf" srcId="{DF8EFB06-1A27-F140-84CD-E59F10C9ED11}" destId="{1BA61BFA-4855-0F40-AF74-534D3CF127CB}" srcOrd="4" destOrd="0" presId="urn:microsoft.com/office/officeart/2008/layout/AlternatingHexagons"/>
    <dgm:cxn modelId="{83901B72-CBD7-D641-8860-2B80CC59EABA}" type="presParOf" srcId="{3359CDF1-078B-354C-B0DA-B0E3A745677F}" destId="{EE419F16-EC21-9B40-A879-F25AEF7B6921}" srcOrd="1" destOrd="0" presId="urn:microsoft.com/office/officeart/2008/layout/AlternatingHexagons"/>
    <dgm:cxn modelId="{A82A2F25-99D1-2642-8725-E6B734DE473D}" type="presParOf" srcId="{3359CDF1-078B-354C-B0DA-B0E3A745677F}" destId="{85D4287C-78DD-A548-8AFD-311602853110}" srcOrd="2" destOrd="0" presId="urn:microsoft.com/office/officeart/2008/layout/AlternatingHexagons"/>
    <dgm:cxn modelId="{DB9A571F-D0B1-6F4D-B86C-89B090560E8A}" type="presParOf" srcId="{85D4287C-78DD-A548-8AFD-311602853110}" destId="{3918A81E-52A9-0541-BA4B-8B9327A1DFF3}" srcOrd="0" destOrd="0" presId="urn:microsoft.com/office/officeart/2008/layout/AlternatingHexagons"/>
    <dgm:cxn modelId="{532F4D8A-060D-7242-AE50-118885A50C77}" type="presParOf" srcId="{85D4287C-78DD-A548-8AFD-311602853110}" destId="{5C4412CF-CD9E-E84C-8FC9-46E9D56243F8}" srcOrd="1" destOrd="0" presId="urn:microsoft.com/office/officeart/2008/layout/AlternatingHexagons"/>
    <dgm:cxn modelId="{082EF6AC-9D43-2446-B6EF-5EA63B22B08E}" type="presParOf" srcId="{85D4287C-78DD-A548-8AFD-311602853110}" destId="{6AF8DC2F-85A6-CD47-B70F-D5202C7FAE7D}" srcOrd="2" destOrd="0" presId="urn:microsoft.com/office/officeart/2008/layout/AlternatingHexagons"/>
    <dgm:cxn modelId="{84CDD12B-858D-C940-A500-F12DEE69DB49}" type="presParOf" srcId="{85D4287C-78DD-A548-8AFD-311602853110}" destId="{10242768-DAB0-A846-9F5A-73D00565C3A8}" srcOrd="3" destOrd="0" presId="urn:microsoft.com/office/officeart/2008/layout/AlternatingHexagons"/>
    <dgm:cxn modelId="{96427890-B5D4-1249-94D7-CD54C83B4DAD}" type="presParOf" srcId="{85D4287C-78DD-A548-8AFD-311602853110}" destId="{A146CBEA-6B88-C140-AB3F-53315A8BFE11}" srcOrd="4" destOrd="0" presId="urn:microsoft.com/office/officeart/2008/layout/AlternatingHexagons"/>
    <dgm:cxn modelId="{A131D304-2202-B84F-8D28-0F1DA551D20C}" type="presParOf" srcId="{3359CDF1-078B-354C-B0DA-B0E3A745677F}" destId="{F7397096-9B3F-BF48-866C-53993C265530}" srcOrd="3" destOrd="0" presId="urn:microsoft.com/office/officeart/2008/layout/AlternatingHexagons"/>
    <dgm:cxn modelId="{2ECD827C-4CF2-CF44-BA77-AE62D71817BB}" type="presParOf" srcId="{3359CDF1-078B-354C-B0DA-B0E3A745677F}" destId="{3BE7D311-EA8F-6F4D-ABB6-11E26E8C7EF1}" srcOrd="4" destOrd="0" presId="urn:microsoft.com/office/officeart/2008/layout/AlternatingHexagons"/>
    <dgm:cxn modelId="{B012FBFF-39E4-1D48-A98D-09890EEA3740}" type="presParOf" srcId="{3BE7D311-EA8F-6F4D-ABB6-11E26E8C7EF1}" destId="{F3EE0916-F4AD-A44E-9E92-9396EBF14CCD}" srcOrd="0" destOrd="0" presId="urn:microsoft.com/office/officeart/2008/layout/AlternatingHexagons"/>
    <dgm:cxn modelId="{E591A39D-CCB2-654D-992C-C5370D89926D}" type="presParOf" srcId="{3BE7D311-EA8F-6F4D-ABB6-11E26E8C7EF1}" destId="{5E6E9E99-3704-974C-BB03-EF83ADAB0F5A}" srcOrd="1" destOrd="0" presId="urn:microsoft.com/office/officeart/2008/layout/AlternatingHexagons"/>
    <dgm:cxn modelId="{133921AA-977B-C84B-AB59-C25703C8669C}" type="presParOf" srcId="{3BE7D311-EA8F-6F4D-ABB6-11E26E8C7EF1}" destId="{49B1CE68-D8FE-1146-968B-D0407046FFA2}" srcOrd="2" destOrd="0" presId="urn:microsoft.com/office/officeart/2008/layout/AlternatingHexagons"/>
    <dgm:cxn modelId="{D7CB3FD8-C637-7842-BE61-58AB559D1797}" type="presParOf" srcId="{3BE7D311-EA8F-6F4D-ABB6-11E26E8C7EF1}" destId="{EA7CC34E-D1CC-D845-83C6-78EDE5A2E294}" srcOrd="3" destOrd="0" presId="urn:microsoft.com/office/officeart/2008/layout/AlternatingHexagons"/>
    <dgm:cxn modelId="{D4034689-A641-6B41-B63C-2FEB9FA0FE0E}" type="presParOf" srcId="{3BE7D311-EA8F-6F4D-ABB6-11E26E8C7EF1}" destId="{978C882F-90B9-6D42-A2C7-8715010BD914}" srcOrd="4" destOrd="0" presId="urn:microsoft.com/office/officeart/2008/layout/AlternatingHexagons"/>
    <dgm:cxn modelId="{1D024474-A902-E242-B63D-F41D6FA173C3}" type="presParOf" srcId="{3359CDF1-078B-354C-B0DA-B0E3A745677F}" destId="{0181CE15-9D14-A34D-A1A4-95A0A964026A}" srcOrd="5" destOrd="0" presId="urn:microsoft.com/office/officeart/2008/layout/AlternatingHexagons"/>
    <dgm:cxn modelId="{3FD0D249-0E2C-AF44-B048-D9728BF81DF7}" type="presParOf" srcId="{3359CDF1-078B-354C-B0DA-B0E3A745677F}" destId="{25FD3F62-5198-4F47-B435-8A74CB34BF7B}" srcOrd="6" destOrd="0" presId="urn:microsoft.com/office/officeart/2008/layout/AlternatingHexagons"/>
    <dgm:cxn modelId="{3C2AD5DC-6AF7-BD4D-942D-315AF08E9F10}" type="presParOf" srcId="{25FD3F62-5198-4F47-B435-8A74CB34BF7B}" destId="{E93F69C2-75CE-EE4D-B2E7-EFD43364E191}" srcOrd="0" destOrd="0" presId="urn:microsoft.com/office/officeart/2008/layout/AlternatingHexagons"/>
    <dgm:cxn modelId="{49A8791E-1303-3A44-98FE-841C6267077C}" type="presParOf" srcId="{25FD3F62-5198-4F47-B435-8A74CB34BF7B}" destId="{C265CB94-2671-134D-A721-2AD1F72A7EA0}" srcOrd="1" destOrd="0" presId="urn:microsoft.com/office/officeart/2008/layout/AlternatingHexagons"/>
    <dgm:cxn modelId="{8715CACA-B016-B44E-93C7-3092CB44259A}" type="presParOf" srcId="{25FD3F62-5198-4F47-B435-8A74CB34BF7B}" destId="{C1BD608A-01EB-024E-B705-476E128B26FD}" srcOrd="2" destOrd="0" presId="urn:microsoft.com/office/officeart/2008/layout/AlternatingHexagons"/>
    <dgm:cxn modelId="{79D899E8-1180-AB40-AFB6-444B0488F79B}" type="presParOf" srcId="{25FD3F62-5198-4F47-B435-8A74CB34BF7B}" destId="{53C4BF03-CCE4-A44D-9644-23883FB645F4}" srcOrd="3" destOrd="0" presId="urn:microsoft.com/office/officeart/2008/layout/AlternatingHexagons"/>
    <dgm:cxn modelId="{50CAB245-F530-3445-8EBD-8DA13F02DDBD}" type="presParOf" srcId="{25FD3F62-5198-4F47-B435-8A74CB34BF7B}" destId="{B8728A18-8139-DA44-B5B7-6AE8B27D540C}" srcOrd="4" destOrd="0" presId="urn:microsoft.com/office/officeart/2008/layout/AlternatingHexagons"/>
    <dgm:cxn modelId="{5A48EE85-CA45-A64F-8817-3B6CF937523E}" type="presParOf" srcId="{3359CDF1-078B-354C-B0DA-B0E3A745677F}" destId="{9F365852-44E0-554F-97B2-FE6229AD6BB6}" srcOrd="7" destOrd="0" presId="urn:microsoft.com/office/officeart/2008/layout/AlternatingHexagons"/>
    <dgm:cxn modelId="{A5CCBF17-156E-FF4E-BDFA-74BA2371A57A}" type="presParOf" srcId="{3359CDF1-078B-354C-B0DA-B0E3A745677F}" destId="{8DAAA1D9-5DE1-F242-9304-05635B274B13}" srcOrd="8" destOrd="0" presId="urn:microsoft.com/office/officeart/2008/layout/AlternatingHexagons"/>
    <dgm:cxn modelId="{CE828912-E81A-4349-9284-F79DC61A3689}" type="presParOf" srcId="{8DAAA1D9-5DE1-F242-9304-05635B274B13}" destId="{ABBD1D79-C943-AC45-A506-3DE5CE67C6CC}" srcOrd="0" destOrd="0" presId="urn:microsoft.com/office/officeart/2008/layout/AlternatingHexagons"/>
    <dgm:cxn modelId="{4A6FCF4F-0158-B84D-8F21-05740AB2E79B}" type="presParOf" srcId="{8DAAA1D9-5DE1-F242-9304-05635B274B13}" destId="{2D99E963-E339-314C-869D-2B51A6834769}" srcOrd="1" destOrd="0" presId="urn:microsoft.com/office/officeart/2008/layout/AlternatingHexagons"/>
    <dgm:cxn modelId="{5C80FE7E-B94E-E545-ADF9-0A545F1C90AB}" type="presParOf" srcId="{8DAAA1D9-5DE1-F242-9304-05635B274B13}" destId="{A1ED70AB-8D86-7D42-A135-115419F5DEB9}" srcOrd="2" destOrd="0" presId="urn:microsoft.com/office/officeart/2008/layout/AlternatingHexagons"/>
    <dgm:cxn modelId="{7510B7FA-3E97-D34D-8976-040769735F51}" type="presParOf" srcId="{8DAAA1D9-5DE1-F242-9304-05635B274B13}" destId="{5A65CD01-8A63-5941-90A5-2BBFBB31A75B}" srcOrd="3" destOrd="0" presId="urn:microsoft.com/office/officeart/2008/layout/AlternatingHexagons"/>
    <dgm:cxn modelId="{6131EBDF-4301-9B43-8FFB-E84BB5EA7E49}" type="presParOf" srcId="{8DAAA1D9-5DE1-F242-9304-05635B274B13}" destId="{1E4BAC08-644D-8149-8C90-A0DE72785BC6}"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D1F0D2-1469-BA45-8333-D93D24B8752F}">
      <dsp:nvSpPr>
        <dsp:cNvPr id="0" name=""/>
        <dsp:cNvSpPr/>
      </dsp:nvSpPr>
      <dsp:spPr>
        <a:xfrm rot="5400000">
          <a:off x="2900653" y="71875"/>
          <a:ext cx="1055089" cy="917927"/>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rot="-5400000">
        <a:off x="3112278" y="167712"/>
        <a:ext cx="631839" cy="726253"/>
      </dsp:txXfrm>
    </dsp:sp>
    <dsp:sp modelId="{3399CA57-030C-8C49-BDE2-A5BEE48B2B25}">
      <dsp:nvSpPr>
        <dsp:cNvPr id="0" name=""/>
        <dsp:cNvSpPr/>
      </dsp:nvSpPr>
      <dsp:spPr>
        <a:xfrm>
          <a:off x="3915016" y="214312"/>
          <a:ext cx="1177479" cy="633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IN" sz="1050" b="1" i="0" u="none" kern="1200" dirty="0">
              <a:latin typeface="Times" pitchFamily="2" charset="0"/>
            </a:rPr>
            <a:t>Analytical Chemistry and Sensors</a:t>
          </a:r>
          <a:endParaRPr lang="en-US" sz="1050" b="1" kern="1200" dirty="0">
            <a:latin typeface="Times" pitchFamily="2" charset="0"/>
          </a:endParaRPr>
        </a:p>
      </dsp:txBody>
      <dsp:txXfrm>
        <a:off x="3915016" y="214312"/>
        <a:ext cx="1177479" cy="633053"/>
      </dsp:txXfrm>
    </dsp:sp>
    <dsp:sp modelId="{1BA61BFA-4855-0F40-AF74-534D3CF127CB}">
      <dsp:nvSpPr>
        <dsp:cNvPr id="0" name=""/>
        <dsp:cNvSpPr/>
      </dsp:nvSpPr>
      <dsp:spPr>
        <a:xfrm rot="5400000">
          <a:off x="1909291" y="71875"/>
          <a:ext cx="1055089" cy="917927"/>
        </a:xfrm>
        <a:prstGeom prst="hexagon">
          <a:avLst>
            <a:gd name="adj" fmla="val 25000"/>
            <a:gd name="vf" fmla="val 115470"/>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120916" y="167712"/>
        <a:ext cx="631839" cy="726253"/>
      </dsp:txXfrm>
    </dsp:sp>
    <dsp:sp modelId="{3918A81E-52A9-0541-BA4B-8B9327A1DFF3}">
      <dsp:nvSpPr>
        <dsp:cNvPr id="0" name=""/>
        <dsp:cNvSpPr/>
      </dsp:nvSpPr>
      <dsp:spPr>
        <a:xfrm rot="5400000">
          <a:off x="2414546" y="954045"/>
          <a:ext cx="1055089" cy="917927"/>
        </a:xfrm>
        <a:prstGeom prst="hexagon">
          <a:avLst>
            <a:gd name="adj" fmla="val 25000"/>
            <a:gd name="vf" fmla="val 115470"/>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rot="-5400000">
        <a:off x="2626171" y="1049882"/>
        <a:ext cx="631839" cy="726253"/>
      </dsp:txXfrm>
    </dsp:sp>
    <dsp:sp modelId="{5C4412CF-CD9E-E84C-8FC9-46E9D56243F8}">
      <dsp:nvSpPr>
        <dsp:cNvPr id="0" name=""/>
        <dsp:cNvSpPr/>
      </dsp:nvSpPr>
      <dsp:spPr>
        <a:xfrm>
          <a:off x="640461" y="1139783"/>
          <a:ext cx="1731556" cy="633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66725">
            <a:lnSpc>
              <a:spcPct val="90000"/>
            </a:lnSpc>
            <a:spcBef>
              <a:spcPct val="0"/>
            </a:spcBef>
            <a:spcAft>
              <a:spcPct val="35000"/>
            </a:spcAft>
            <a:buNone/>
          </a:pPr>
          <a:r>
            <a:rPr lang="en-IN" sz="1050" b="1" i="0" u="none" kern="1200" dirty="0">
              <a:latin typeface="Times" pitchFamily="2" charset="0"/>
            </a:rPr>
            <a:t>Polymer chemistry &amp; </a:t>
          </a:r>
        </a:p>
        <a:p>
          <a:pPr marL="0" lvl="0" indent="0" algn="r" defTabSz="466725">
            <a:lnSpc>
              <a:spcPct val="90000"/>
            </a:lnSpc>
            <a:spcBef>
              <a:spcPct val="0"/>
            </a:spcBef>
            <a:spcAft>
              <a:spcPct val="35000"/>
            </a:spcAft>
            <a:buNone/>
          </a:pPr>
          <a:r>
            <a:rPr lang="en-IN" sz="1050" b="1" i="0" u="none" kern="1200" dirty="0">
              <a:latin typeface="Times" pitchFamily="2" charset="0"/>
            </a:rPr>
            <a:t>Technology</a:t>
          </a:r>
          <a:endParaRPr lang="en-US" sz="1050" b="1" kern="1200" dirty="0">
            <a:latin typeface="Times" pitchFamily="2" charset="0"/>
          </a:endParaRPr>
        </a:p>
      </dsp:txBody>
      <dsp:txXfrm>
        <a:off x="640461" y="1139783"/>
        <a:ext cx="1731556" cy="633053"/>
      </dsp:txXfrm>
    </dsp:sp>
    <dsp:sp modelId="{A146CBEA-6B88-C140-AB3F-53315A8BFE11}">
      <dsp:nvSpPr>
        <dsp:cNvPr id="0" name=""/>
        <dsp:cNvSpPr/>
      </dsp:nvSpPr>
      <dsp:spPr>
        <a:xfrm rot="5400000">
          <a:off x="3405908" y="954045"/>
          <a:ext cx="1055089" cy="917927"/>
        </a:xfrm>
        <a:prstGeom prst="hexagon">
          <a:avLst>
            <a:gd name="adj" fmla="val 25000"/>
            <a:gd name="vf" fmla="val 115470"/>
          </a:avLst>
        </a:prstGeom>
        <a:blipFill dpi="0" rotWithShape="0">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617533" y="1049882"/>
        <a:ext cx="631839" cy="726253"/>
      </dsp:txXfrm>
    </dsp:sp>
    <dsp:sp modelId="{F3EE0916-F4AD-A44E-9E92-9396EBF14CCD}">
      <dsp:nvSpPr>
        <dsp:cNvPr id="0" name=""/>
        <dsp:cNvSpPr/>
      </dsp:nvSpPr>
      <dsp:spPr>
        <a:xfrm rot="5400000">
          <a:off x="2900653" y="1862995"/>
          <a:ext cx="1055089" cy="917927"/>
        </a:xfrm>
        <a:prstGeom prst="hexagon">
          <a:avLst>
            <a:gd name="adj" fmla="val 25000"/>
            <a:gd name="vf" fmla="val 115470"/>
          </a:avLst>
        </a:prstGeom>
        <a:blipFill rotWithShape="0">
          <a:blip xmlns:r="http://schemas.openxmlformats.org/officeDocument/2006/relationships" r:embed="rId2"/>
          <a:stretch>
            <a:fillRect l="-12000" t="-3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rot="-5400000">
        <a:off x="3112278" y="1958832"/>
        <a:ext cx="631839" cy="726253"/>
      </dsp:txXfrm>
    </dsp:sp>
    <dsp:sp modelId="{5E6E9E99-3704-974C-BB03-EF83ADAB0F5A}">
      <dsp:nvSpPr>
        <dsp:cNvPr id="0" name=""/>
        <dsp:cNvSpPr/>
      </dsp:nvSpPr>
      <dsp:spPr>
        <a:xfrm>
          <a:off x="3915016" y="2005432"/>
          <a:ext cx="1177479" cy="633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IN" sz="1050" b="1" i="0" u="none" kern="1200" dirty="0">
              <a:latin typeface="Times" pitchFamily="2" charset="0"/>
            </a:rPr>
            <a:t>Catalysis</a:t>
          </a:r>
          <a:endParaRPr lang="en-US" sz="1000" b="1" kern="1200" dirty="0">
            <a:latin typeface="Times" pitchFamily="2" charset="0"/>
          </a:endParaRPr>
        </a:p>
      </dsp:txBody>
      <dsp:txXfrm>
        <a:off x="3915016" y="2005432"/>
        <a:ext cx="1177479" cy="633053"/>
      </dsp:txXfrm>
    </dsp:sp>
    <dsp:sp modelId="{978C882F-90B9-6D42-A2C7-8715010BD914}">
      <dsp:nvSpPr>
        <dsp:cNvPr id="0" name=""/>
        <dsp:cNvSpPr/>
      </dsp:nvSpPr>
      <dsp:spPr>
        <a:xfrm rot="5400000">
          <a:off x="1909291" y="1862995"/>
          <a:ext cx="1055089" cy="917927"/>
        </a:xfrm>
        <a:prstGeom prst="hexagon">
          <a:avLst>
            <a:gd name="adj" fmla="val 25000"/>
            <a:gd name="vf" fmla="val 115470"/>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120916" y="1958832"/>
        <a:ext cx="631839" cy="726253"/>
      </dsp:txXfrm>
    </dsp:sp>
    <dsp:sp modelId="{E93F69C2-75CE-EE4D-B2E7-EFD43364E191}">
      <dsp:nvSpPr>
        <dsp:cNvPr id="0" name=""/>
        <dsp:cNvSpPr/>
      </dsp:nvSpPr>
      <dsp:spPr>
        <a:xfrm rot="5400000">
          <a:off x="2403072" y="2758555"/>
          <a:ext cx="1055089" cy="917927"/>
        </a:xfrm>
        <a:prstGeom prst="hexagon">
          <a:avLst>
            <a:gd name="adj" fmla="val 25000"/>
            <a:gd name="vf" fmla="val 115470"/>
          </a:avLst>
        </a:prstGeom>
        <a:blipFill dpi="0" rotWithShape="0">
          <a:blip xmlns:r="http://schemas.openxmlformats.org/officeDocument/2006/relationships" r:embed="rId3"/>
          <a:srcRect/>
          <a:stretch>
            <a:fillRect l="3000" t="-17000" r="-7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rot="-5400000">
        <a:off x="2614697" y="2854392"/>
        <a:ext cx="631839" cy="726253"/>
      </dsp:txXfrm>
    </dsp:sp>
    <dsp:sp modelId="{C265CB94-2671-134D-A721-2AD1F72A7EA0}">
      <dsp:nvSpPr>
        <dsp:cNvPr id="0" name=""/>
        <dsp:cNvSpPr/>
      </dsp:nvSpPr>
      <dsp:spPr>
        <a:xfrm>
          <a:off x="1294173" y="2900992"/>
          <a:ext cx="1139496" cy="633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66725">
            <a:lnSpc>
              <a:spcPct val="90000"/>
            </a:lnSpc>
            <a:spcBef>
              <a:spcPct val="0"/>
            </a:spcBef>
            <a:spcAft>
              <a:spcPct val="35000"/>
            </a:spcAft>
            <a:buNone/>
          </a:pPr>
          <a:r>
            <a:rPr lang="en-IN" sz="1050" b="1" i="0" u="none" kern="1200" dirty="0">
              <a:latin typeface="Times" pitchFamily="2" charset="0"/>
            </a:rPr>
            <a:t>Computational Chemistry</a:t>
          </a:r>
          <a:endParaRPr lang="en-US" sz="1050" b="1" kern="1200" dirty="0">
            <a:latin typeface="Times" pitchFamily="2" charset="0"/>
          </a:endParaRPr>
        </a:p>
      </dsp:txBody>
      <dsp:txXfrm>
        <a:off x="1294173" y="2900992"/>
        <a:ext cx="1139496" cy="633053"/>
      </dsp:txXfrm>
    </dsp:sp>
    <dsp:sp modelId="{B8728A18-8139-DA44-B5B7-6AE8B27D540C}">
      <dsp:nvSpPr>
        <dsp:cNvPr id="0" name=""/>
        <dsp:cNvSpPr/>
      </dsp:nvSpPr>
      <dsp:spPr>
        <a:xfrm rot="5400000">
          <a:off x="3394435" y="2758555"/>
          <a:ext cx="1055089" cy="917927"/>
        </a:xfrm>
        <a:prstGeom prst="hexagon">
          <a:avLst>
            <a:gd name="adj" fmla="val 25000"/>
            <a:gd name="vf" fmla="val 115470"/>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606060" y="2854392"/>
        <a:ext cx="631839" cy="726253"/>
      </dsp:txXfrm>
    </dsp:sp>
    <dsp:sp modelId="{ABBD1D79-C943-AC45-A506-3DE5CE67C6CC}">
      <dsp:nvSpPr>
        <dsp:cNvPr id="0" name=""/>
        <dsp:cNvSpPr/>
      </dsp:nvSpPr>
      <dsp:spPr>
        <a:xfrm rot="5400000">
          <a:off x="2900653" y="3654115"/>
          <a:ext cx="1055089" cy="917927"/>
        </a:xfrm>
        <a:prstGeom prst="hexagon">
          <a:avLst>
            <a:gd name="adj" fmla="val 25000"/>
            <a:gd name="vf" fmla="val 115470"/>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3112278" y="3749952"/>
        <a:ext cx="631839" cy="726253"/>
      </dsp:txXfrm>
    </dsp:sp>
    <dsp:sp modelId="{2D99E963-E339-314C-869D-2B51A6834769}">
      <dsp:nvSpPr>
        <dsp:cNvPr id="0" name=""/>
        <dsp:cNvSpPr/>
      </dsp:nvSpPr>
      <dsp:spPr>
        <a:xfrm>
          <a:off x="3915016" y="3796552"/>
          <a:ext cx="1177479" cy="633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00050">
            <a:lnSpc>
              <a:spcPct val="90000"/>
            </a:lnSpc>
            <a:spcBef>
              <a:spcPct val="0"/>
            </a:spcBef>
            <a:spcAft>
              <a:spcPct val="35000"/>
            </a:spcAft>
            <a:buNone/>
          </a:pPr>
          <a:endParaRPr lang="en-US" sz="900" kern="1200"/>
        </a:p>
        <a:p>
          <a:pPr marL="0" lvl="0" indent="0" algn="l" defTabSz="466725">
            <a:lnSpc>
              <a:spcPct val="90000"/>
            </a:lnSpc>
            <a:spcBef>
              <a:spcPct val="0"/>
            </a:spcBef>
            <a:spcAft>
              <a:spcPct val="35000"/>
            </a:spcAft>
            <a:buNone/>
          </a:pPr>
          <a:r>
            <a:rPr lang="en-IN" sz="1050" b="1" i="0" u="none" kern="1200" dirty="0">
              <a:latin typeface="Times" pitchFamily="2" charset="0"/>
            </a:rPr>
            <a:t>Inorganic Chemistry</a:t>
          </a:r>
        </a:p>
      </dsp:txBody>
      <dsp:txXfrm>
        <a:off x="3915016" y="3796552"/>
        <a:ext cx="1177479" cy="633053"/>
      </dsp:txXfrm>
    </dsp:sp>
    <dsp:sp modelId="{1E4BAC08-644D-8149-8C90-A0DE72785BC6}">
      <dsp:nvSpPr>
        <dsp:cNvPr id="0" name=""/>
        <dsp:cNvSpPr/>
      </dsp:nvSpPr>
      <dsp:spPr>
        <a:xfrm rot="5400000">
          <a:off x="1909291" y="3654115"/>
          <a:ext cx="1055089" cy="917927"/>
        </a:xfrm>
        <a:prstGeom prst="hexagon">
          <a:avLst>
            <a:gd name="adj" fmla="val 2500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120916" y="3749952"/>
        <a:ext cx="631839" cy="726253"/>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3265" y="1173285"/>
            <a:ext cx="4570334" cy="2495926"/>
          </a:xfrm>
        </p:spPr>
        <p:txBody>
          <a:bodyPr anchor="b"/>
          <a:lstStyle>
            <a:lvl1pPr algn="ctr">
              <a:defRPr sz="3528"/>
            </a:lvl1pPr>
          </a:lstStyle>
          <a:p>
            <a:r>
              <a:rPr lang="en-US"/>
              <a:t>Click to edit Master title style</a:t>
            </a:r>
            <a:endParaRPr lang="en-US" dirty="0"/>
          </a:p>
        </p:txBody>
      </p:sp>
      <p:sp>
        <p:nvSpPr>
          <p:cNvPr id="3" name="Subtitle 2"/>
          <p:cNvSpPr>
            <a:spLocks noGrp="1"/>
          </p:cNvSpPr>
          <p:nvPr>
            <p:ph type="subTitle" idx="1"/>
          </p:nvPr>
        </p:nvSpPr>
        <p:spPr>
          <a:xfrm>
            <a:off x="672108" y="3765464"/>
            <a:ext cx="4032647" cy="1730885"/>
          </a:xfrm>
        </p:spPr>
        <p:txBody>
          <a:bodyPr/>
          <a:lstStyle>
            <a:lvl1pPr marL="0" indent="0" algn="ctr">
              <a:buNone/>
              <a:defRPr sz="1411"/>
            </a:lvl1pPr>
            <a:lvl2pPr marL="268834" indent="0" algn="ctr">
              <a:buNone/>
              <a:defRPr sz="1176"/>
            </a:lvl2pPr>
            <a:lvl3pPr marL="537667" indent="0" algn="ctr">
              <a:buNone/>
              <a:defRPr sz="1058"/>
            </a:lvl3pPr>
            <a:lvl4pPr marL="806501" indent="0" algn="ctr">
              <a:buNone/>
              <a:defRPr sz="941"/>
            </a:lvl4pPr>
            <a:lvl5pPr marL="1075334" indent="0" algn="ctr">
              <a:buNone/>
              <a:defRPr sz="941"/>
            </a:lvl5pPr>
            <a:lvl6pPr marL="1344168" indent="0" algn="ctr">
              <a:buNone/>
              <a:defRPr sz="941"/>
            </a:lvl6pPr>
            <a:lvl7pPr marL="1613002" indent="0" algn="ctr">
              <a:buNone/>
              <a:defRPr sz="941"/>
            </a:lvl7pPr>
            <a:lvl8pPr marL="1881835" indent="0" algn="ctr">
              <a:buNone/>
              <a:defRPr sz="941"/>
            </a:lvl8pPr>
            <a:lvl9pPr marL="2150669" indent="0" algn="ctr">
              <a:buNone/>
              <a:defRPr sz="94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FDEE3D-DE50-214F-A034-34D74F286508}"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FB93A-B372-B84C-842A-85A9185FD36D}" type="slidenum">
              <a:rPr lang="en-US" smtClean="0"/>
              <a:t>‹#›</a:t>
            </a:fld>
            <a:endParaRPr lang="en-US"/>
          </a:p>
        </p:txBody>
      </p:sp>
    </p:spTree>
    <p:extLst>
      <p:ext uri="{BB962C8B-B14F-4D97-AF65-F5344CB8AC3E}">
        <p14:creationId xmlns:p14="http://schemas.microsoft.com/office/powerpoint/2010/main" val="58842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FDEE3D-DE50-214F-A034-34D74F286508}"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FB93A-B372-B84C-842A-85A9185FD36D}" type="slidenum">
              <a:rPr lang="en-US" smtClean="0"/>
              <a:t>‹#›</a:t>
            </a:fld>
            <a:endParaRPr lang="en-US"/>
          </a:p>
        </p:txBody>
      </p:sp>
    </p:spTree>
    <p:extLst>
      <p:ext uri="{BB962C8B-B14F-4D97-AF65-F5344CB8AC3E}">
        <p14:creationId xmlns:p14="http://schemas.microsoft.com/office/powerpoint/2010/main" val="184803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47818" y="381691"/>
            <a:ext cx="1159386" cy="607552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69660" y="381691"/>
            <a:ext cx="3410947" cy="607552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FDEE3D-DE50-214F-A034-34D74F286508}"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FB93A-B372-B84C-842A-85A9185FD36D}" type="slidenum">
              <a:rPr lang="en-US" smtClean="0"/>
              <a:t>‹#›</a:t>
            </a:fld>
            <a:endParaRPr lang="en-US"/>
          </a:p>
        </p:txBody>
      </p:sp>
    </p:spTree>
    <p:extLst>
      <p:ext uri="{BB962C8B-B14F-4D97-AF65-F5344CB8AC3E}">
        <p14:creationId xmlns:p14="http://schemas.microsoft.com/office/powerpoint/2010/main" val="1366293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FDEE3D-DE50-214F-A034-34D74F286508}"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FB93A-B372-B84C-842A-85A9185FD36D}" type="slidenum">
              <a:rPr lang="en-US" smtClean="0"/>
              <a:t>‹#›</a:t>
            </a:fld>
            <a:endParaRPr lang="en-US"/>
          </a:p>
        </p:txBody>
      </p:sp>
    </p:spTree>
    <p:extLst>
      <p:ext uri="{BB962C8B-B14F-4D97-AF65-F5344CB8AC3E}">
        <p14:creationId xmlns:p14="http://schemas.microsoft.com/office/powerpoint/2010/main" val="350929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6859" y="1787311"/>
            <a:ext cx="4637544" cy="2982167"/>
          </a:xfrm>
        </p:spPr>
        <p:txBody>
          <a:bodyPr anchor="b"/>
          <a:lstStyle>
            <a:lvl1pPr>
              <a:defRPr sz="3528"/>
            </a:lvl1pPr>
          </a:lstStyle>
          <a:p>
            <a:r>
              <a:rPr lang="en-US"/>
              <a:t>Click to edit Master title style</a:t>
            </a:r>
            <a:endParaRPr lang="en-US" dirty="0"/>
          </a:p>
        </p:txBody>
      </p:sp>
      <p:sp>
        <p:nvSpPr>
          <p:cNvPr id="3" name="Text Placeholder 2"/>
          <p:cNvSpPr>
            <a:spLocks noGrp="1"/>
          </p:cNvSpPr>
          <p:nvPr>
            <p:ph type="body" idx="1"/>
          </p:nvPr>
        </p:nvSpPr>
        <p:spPr>
          <a:xfrm>
            <a:off x="366859" y="4797690"/>
            <a:ext cx="4637544" cy="1568251"/>
          </a:xfrm>
        </p:spPr>
        <p:txBody>
          <a:bodyPr/>
          <a:lstStyle>
            <a:lvl1pPr marL="0" indent="0">
              <a:buNone/>
              <a:defRPr sz="1411">
                <a:solidFill>
                  <a:schemeClr val="tx1"/>
                </a:solidFill>
              </a:defRPr>
            </a:lvl1pPr>
            <a:lvl2pPr marL="268834" indent="0">
              <a:buNone/>
              <a:defRPr sz="1176">
                <a:solidFill>
                  <a:schemeClr val="tx1">
                    <a:tint val="75000"/>
                  </a:schemeClr>
                </a:solidFill>
              </a:defRPr>
            </a:lvl2pPr>
            <a:lvl3pPr marL="537667" indent="0">
              <a:buNone/>
              <a:defRPr sz="1058">
                <a:solidFill>
                  <a:schemeClr val="tx1">
                    <a:tint val="75000"/>
                  </a:schemeClr>
                </a:solidFill>
              </a:defRPr>
            </a:lvl3pPr>
            <a:lvl4pPr marL="806501" indent="0">
              <a:buNone/>
              <a:defRPr sz="941">
                <a:solidFill>
                  <a:schemeClr val="tx1">
                    <a:tint val="75000"/>
                  </a:schemeClr>
                </a:solidFill>
              </a:defRPr>
            </a:lvl4pPr>
            <a:lvl5pPr marL="1075334" indent="0">
              <a:buNone/>
              <a:defRPr sz="941">
                <a:solidFill>
                  <a:schemeClr val="tx1">
                    <a:tint val="75000"/>
                  </a:schemeClr>
                </a:solidFill>
              </a:defRPr>
            </a:lvl5pPr>
            <a:lvl6pPr marL="1344168" indent="0">
              <a:buNone/>
              <a:defRPr sz="941">
                <a:solidFill>
                  <a:schemeClr val="tx1">
                    <a:tint val="75000"/>
                  </a:schemeClr>
                </a:solidFill>
              </a:defRPr>
            </a:lvl6pPr>
            <a:lvl7pPr marL="1613002" indent="0">
              <a:buNone/>
              <a:defRPr sz="941">
                <a:solidFill>
                  <a:schemeClr val="tx1">
                    <a:tint val="75000"/>
                  </a:schemeClr>
                </a:solidFill>
              </a:defRPr>
            </a:lvl7pPr>
            <a:lvl8pPr marL="1881835" indent="0">
              <a:buNone/>
              <a:defRPr sz="941">
                <a:solidFill>
                  <a:schemeClr val="tx1">
                    <a:tint val="75000"/>
                  </a:schemeClr>
                </a:solidFill>
              </a:defRPr>
            </a:lvl8pPr>
            <a:lvl9pPr marL="2150669" indent="0">
              <a:buNone/>
              <a:defRPr sz="94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FDEE3D-DE50-214F-A034-34D74F286508}"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FB93A-B372-B84C-842A-85A9185FD36D}" type="slidenum">
              <a:rPr lang="en-US" smtClean="0"/>
              <a:t>‹#›</a:t>
            </a:fld>
            <a:endParaRPr lang="en-US"/>
          </a:p>
        </p:txBody>
      </p:sp>
    </p:spTree>
    <p:extLst>
      <p:ext uri="{BB962C8B-B14F-4D97-AF65-F5344CB8AC3E}">
        <p14:creationId xmlns:p14="http://schemas.microsoft.com/office/powerpoint/2010/main" val="3693766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69659" y="1908454"/>
            <a:ext cx="2285167" cy="4548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722037" y="1908454"/>
            <a:ext cx="2285167" cy="4548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FDEE3D-DE50-214F-A034-34D74F286508}"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3FB93A-B372-B84C-842A-85A9185FD36D}" type="slidenum">
              <a:rPr lang="en-US" smtClean="0"/>
              <a:t>‹#›</a:t>
            </a:fld>
            <a:endParaRPr lang="en-US"/>
          </a:p>
        </p:txBody>
      </p:sp>
    </p:spTree>
    <p:extLst>
      <p:ext uri="{BB962C8B-B14F-4D97-AF65-F5344CB8AC3E}">
        <p14:creationId xmlns:p14="http://schemas.microsoft.com/office/powerpoint/2010/main" val="1863483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0360" y="381693"/>
            <a:ext cx="4637544" cy="1385704"/>
          </a:xfrm>
        </p:spPr>
        <p:txBody>
          <a:bodyPr/>
          <a:lstStyle/>
          <a:p>
            <a:r>
              <a:rPr lang="en-US"/>
              <a:t>Click to edit Master title style</a:t>
            </a:r>
            <a:endParaRPr lang="en-US" dirty="0"/>
          </a:p>
        </p:txBody>
      </p:sp>
      <p:sp>
        <p:nvSpPr>
          <p:cNvPr id="3" name="Text Placeholder 2"/>
          <p:cNvSpPr>
            <a:spLocks noGrp="1"/>
          </p:cNvSpPr>
          <p:nvPr>
            <p:ph type="body" idx="1"/>
          </p:nvPr>
        </p:nvSpPr>
        <p:spPr>
          <a:xfrm>
            <a:off x="370360" y="1757438"/>
            <a:ext cx="2274665" cy="861293"/>
          </a:xfrm>
        </p:spPr>
        <p:txBody>
          <a:bodyPr anchor="b"/>
          <a:lstStyle>
            <a:lvl1pPr marL="0" indent="0">
              <a:buNone/>
              <a:defRPr sz="1411" b="1"/>
            </a:lvl1pPr>
            <a:lvl2pPr marL="268834" indent="0">
              <a:buNone/>
              <a:defRPr sz="1176" b="1"/>
            </a:lvl2pPr>
            <a:lvl3pPr marL="537667" indent="0">
              <a:buNone/>
              <a:defRPr sz="1058" b="1"/>
            </a:lvl3pPr>
            <a:lvl4pPr marL="806501" indent="0">
              <a:buNone/>
              <a:defRPr sz="941" b="1"/>
            </a:lvl4pPr>
            <a:lvl5pPr marL="1075334" indent="0">
              <a:buNone/>
              <a:defRPr sz="941" b="1"/>
            </a:lvl5pPr>
            <a:lvl6pPr marL="1344168" indent="0">
              <a:buNone/>
              <a:defRPr sz="941" b="1"/>
            </a:lvl6pPr>
            <a:lvl7pPr marL="1613002" indent="0">
              <a:buNone/>
              <a:defRPr sz="941" b="1"/>
            </a:lvl7pPr>
            <a:lvl8pPr marL="1881835" indent="0">
              <a:buNone/>
              <a:defRPr sz="941" b="1"/>
            </a:lvl8pPr>
            <a:lvl9pPr marL="2150669" indent="0">
              <a:buNone/>
              <a:defRPr sz="941" b="1"/>
            </a:lvl9pPr>
          </a:lstStyle>
          <a:p>
            <a:pPr lvl="0"/>
            <a:r>
              <a:rPr lang="en-US"/>
              <a:t>Edit Master text styles</a:t>
            </a:r>
          </a:p>
        </p:txBody>
      </p:sp>
      <p:sp>
        <p:nvSpPr>
          <p:cNvPr id="4" name="Content Placeholder 3"/>
          <p:cNvSpPr>
            <a:spLocks noGrp="1"/>
          </p:cNvSpPr>
          <p:nvPr>
            <p:ph sz="half" idx="2"/>
          </p:nvPr>
        </p:nvSpPr>
        <p:spPr>
          <a:xfrm>
            <a:off x="370360" y="2618731"/>
            <a:ext cx="2274665" cy="3851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722037" y="1757438"/>
            <a:ext cx="2285867" cy="861293"/>
          </a:xfrm>
        </p:spPr>
        <p:txBody>
          <a:bodyPr anchor="b"/>
          <a:lstStyle>
            <a:lvl1pPr marL="0" indent="0">
              <a:buNone/>
              <a:defRPr sz="1411" b="1"/>
            </a:lvl1pPr>
            <a:lvl2pPr marL="268834" indent="0">
              <a:buNone/>
              <a:defRPr sz="1176" b="1"/>
            </a:lvl2pPr>
            <a:lvl3pPr marL="537667" indent="0">
              <a:buNone/>
              <a:defRPr sz="1058" b="1"/>
            </a:lvl3pPr>
            <a:lvl4pPr marL="806501" indent="0">
              <a:buNone/>
              <a:defRPr sz="941" b="1"/>
            </a:lvl4pPr>
            <a:lvl5pPr marL="1075334" indent="0">
              <a:buNone/>
              <a:defRPr sz="941" b="1"/>
            </a:lvl5pPr>
            <a:lvl6pPr marL="1344168" indent="0">
              <a:buNone/>
              <a:defRPr sz="941" b="1"/>
            </a:lvl6pPr>
            <a:lvl7pPr marL="1613002" indent="0">
              <a:buNone/>
              <a:defRPr sz="941" b="1"/>
            </a:lvl7pPr>
            <a:lvl8pPr marL="1881835" indent="0">
              <a:buNone/>
              <a:defRPr sz="941" b="1"/>
            </a:lvl8pPr>
            <a:lvl9pPr marL="2150669" indent="0">
              <a:buNone/>
              <a:defRPr sz="941" b="1"/>
            </a:lvl9pPr>
          </a:lstStyle>
          <a:p>
            <a:pPr lvl="0"/>
            <a:r>
              <a:rPr lang="en-US"/>
              <a:t>Edit Master text styles</a:t>
            </a:r>
          </a:p>
        </p:txBody>
      </p:sp>
      <p:sp>
        <p:nvSpPr>
          <p:cNvPr id="6" name="Content Placeholder 5"/>
          <p:cNvSpPr>
            <a:spLocks noGrp="1"/>
          </p:cNvSpPr>
          <p:nvPr>
            <p:ph sz="quarter" idx="4"/>
          </p:nvPr>
        </p:nvSpPr>
        <p:spPr>
          <a:xfrm>
            <a:off x="2722037" y="2618731"/>
            <a:ext cx="2285867" cy="3851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FDEE3D-DE50-214F-A034-34D74F286508}" type="datetimeFigureOut">
              <a:rPr lang="en-US" smtClean="0"/>
              <a:t>6/23/21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3FB93A-B372-B84C-842A-85A9185FD36D}" type="slidenum">
              <a:rPr lang="en-US" smtClean="0"/>
              <a:t>‹#›</a:t>
            </a:fld>
            <a:endParaRPr lang="en-US"/>
          </a:p>
        </p:txBody>
      </p:sp>
    </p:spTree>
    <p:extLst>
      <p:ext uri="{BB962C8B-B14F-4D97-AF65-F5344CB8AC3E}">
        <p14:creationId xmlns:p14="http://schemas.microsoft.com/office/powerpoint/2010/main" val="1187807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FDEE3D-DE50-214F-A034-34D74F286508}" type="datetimeFigureOut">
              <a:rPr lang="en-US" smtClean="0"/>
              <a:t>6/23/21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3FB93A-B372-B84C-842A-85A9185FD36D}" type="slidenum">
              <a:rPr lang="en-US" smtClean="0"/>
              <a:t>‹#›</a:t>
            </a:fld>
            <a:endParaRPr lang="en-US"/>
          </a:p>
        </p:txBody>
      </p:sp>
    </p:spTree>
    <p:extLst>
      <p:ext uri="{BB962C8B-B14F-4D97-AF65-F5344CB8AC3E}">
        <p14:creationId xmlns:p14="http://schemas.microsoft.com/office/powerpoint/2010/main" val="1223786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DEE3D-DE50-214F-A034-34D74F286508}" type="datetimeFigureOut">
              <a:rPr lang="en-US" smtClean="0"/>
              <a:t>6/23/21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3FB93A-B372-B84C-842A-85A9185FD36D}" type="slidenum">
              <a:rPr lang="en-US" smtClean="0"/>
              <a:t>‹#›</a:t>
            </a:fld>
            <a:endParaRPr lang="en-US"/>
          </a:p>
        </p:txBody>
      </p:sp>
    </p:spTree>
    <p:extLst>
      <p:ext uri="{BB962C8B-B14F-4D97-AF65-F5344CB8AC3E}">
        <p14:creationId xmlns:p14="http://schemas.microsoft.com/office/powerpoint/2010/main" val="2547816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0360" y="477943"/>
            <a:ext cx="1734178" cy="1672802"/>
          </a:xfrm>
        </p:spPr>
        <p:txBody>
          <a:bodyPr anchor="b"/>
          <a:lstStyle>
            <a:lvl1pPr>
              <a:defRPr sz="1882"/>
            </a:lvl1pPr>
          </a:lstStyle>
          <a:p>
            <a:r>
              <a:rPr lang="en-US"/>
              <a:t>Click to edit Master title style</a:t>
            </a:r>
            <a:endParaRPr lang="en-US" dirty="0"/>
          </a:p>
        </p:txBody>
      </p:sp>
      <p:sp>
        <p:nvSpPr>
          <p:cNvPr id="3" name="Content Placeholder 2"/>
          <p:cNvSpPr>
            <a:spLocks noGrp="1"/>
          </p:cNvSpPr>
          <p:nvPr>
            <p:ph idx="1"/>
          </p:nvPr>
        </p:nvSpPr>
        <p:spPr>
          <a:xfrm>
            <a:off x="2285867" y="1032226"/>
            <a:ext cx="2722037" cy="5094743"/>
          </a:xfrm>
        </p:spPr>
        <p:txBody>
          <a:bodyPr/>
          <a:lstStyle>
            <a:lvl1pPr>
              <a:defRPr sz="1882"/>
            </a:lvl1pPr>
            <a:lvl2pPr>
              <a:defRPr sz="1646"/>
            </a:lvl2pPr>
            <a:lvl3pPr>
              <a:defRPr sz="1411"/>
            </a:lvl3pPr>
            <a:lvl4pPr>
              <a:defRPr sz="1176"/>
            </a:lvl4pPr>
            <a:lvl5pPr>
              <a:defRPr sz="1176"/>
            </a:lvl5pPr>
            <a:lvl6pPr>
              <a:defRPr sz="1176"/>
            </a:lvl6pPr>
            <a:lvl7pPr>
              <a:defRPr sz="1176"/>
            </a:lvl7pPr>
            <a:lvl8pPr>
              <a:defRPr sz="1176"/>
            </a:lvl8pPr>
            <a:lvl9pPr>
              <a:defRPr sz="117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70360" y="2150745"/>
            <a:ext cx="1734178" cy="3984521"/>
          </a:xfrm>
        </p:spPr>
        <p:txBody>
          <a:bodyPr/>
          <a:lstStyle>
            <a:lvl1pPr marL="0" indent="0">
              <a:buNone/>
              <a:defRPr sz="941"/>
            </a:lvl1pPr>
            <a:lvl2pPr marL="268834" indent="0">
              <a:buNone/>
              <a:defRPr sz="823"/>
            </a:lvl2pPr>
            <a:lvl3pPr marL="537667" indent="0">
              <a:buNone/>
              <a:defRPr sz="706"/>
            </a:lvl3pPr>
            <a:lvl4pPr marL="806501" indent="0">
              <a:buNone/>
              <a:defRPr sz="588"/>
            </a:lvl4pPr>
            <a:lvl5pPr marL="1075334" indent="0">
              <a:buNone/>
              <a:defRPr sz="588"/>
            </a:lvl5pPr>
            <a:lvl6pPr marL="1344168" indent="0">
              <a:buNone/>
              <a:defRPr sz="588"/>
            </a:lvl6pPr>
            <a:lvl7pPr marL="1613002" indent="0">
              <a:buNone/>
              <a:defRPr sz="588"/>
            </a:lvl7pPr>
            <a:lvl8pPr marL="1881835" indent="0">
              <a:buNone/>
              <a:defRPr sz="588"/>
            </a:lvl8pPr>
            <a:lvl9pPr marL="2150669" indent="0">
              <a:buNone/>
              <a:defRPr sz="588"/>
            </a:lvl9pPr>
          </a:lstStyle>
          <a:p>
            <a:pPr lvl="0"/>
            <a:r>
              <a:rPr lang="en-US"/>
              <a:t>Edit Master text styles</a:t>
            </a:r>
          </a:p>
        </p:txBody>
      </p:sp>
      <p:sp>
        <p:nvSpPr>
          <p:cNvPr id="5" name="Date Placeholder 4"/>
          <p:cNvSpPr>
            <a:spLocks noGrp="1"/>
          </p:cNvSpPr>
          <p:nvPr>
            <p:ph type="dt" sz="half" idx="10"/>
          </p:nvPr>
        </p:nvSpPr>
        <p:spPr/>
        <p:txBody>
          <a:bodyPr/>
          <a:lstStyle/>
          <a:p>
            <a:fld id="{0EFDEE3D-DE50-214F-A034-34D74F286508}"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3FB93A-B372-B84C-842A-85A9185FD36D}" type="slidenum">
              <a:rPr lang="en-US" smtClean="0"/>
              <a:t>‹#›</a:t>
            </a:fld>
            <a:endParaRPr lang="en-US"/>
          </a:p>
        </p:txBody>
      </p:sp>
    </p:spTree>
    <p:extLst>
      <p:ext uri="{BB962C8B-B14F-4D97-AF65-F5344CB8AC3E}">
        <p14:creationId xmlns:p14="http://schemas.microsoft.com/office/powerpoint/2010/main" val="367712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0360" y="477943"/>
            <a:ext cx="1734178" cy="1672802"/>
          </a:xfrm>
        </p:spPr>
        <p:txBody>
          <a:bodyPr anchor="b"/>
          <a:lstStyle>
            <a:lvl1pPr>
              <a:defRPr sz="1882"/>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867" y="1032226"/>
            <a:ext cx="2722037" cy="5094743"/>
          </a:xfrm>
        </p:spPr>
        <p:txBody>
          <a:bodyPr anchor="t"/>
          <a:lstStyle>
            <a:lvl1pPr marL="0" indent="0">
              <a:buNone/>
              <a:defRPr sz="1882"/>
            </a:lvl1pPr>
            <a:lvl2pPr marL="268834" indent="0">
              <a:buNone/>
              <a:defRPr sz="1646"/>
            </a:lvl2pPr>
            <a:lvl3pPr marL="537667" indent="0">
              <a:buNone/>
              <a:defRPr sz="1411"/>
            </a:lvl3pPr>
            <a:lvl4pPr marL="806501" indent="0">
              <a:buNone/>
              <a:defRPr sz="1176"/>
            </a:lvl4pPr>
            <a:lvl5pPr marL="1075334" indent="0">
              <a:buNone/>
              <a:defRPr sz="1176"/>
            </a:lvl5pPr>
            <a:lvl6pPr marL="1344168" indent="0">
              <a:buNone/>
              <a:defRPr sz="1176"/>
            </a:lvl6pPr>
            <a:lvl7pPr marL="1613002" indent="0">
              <a:buNone/>
              <a:defRPr sz="1176"/>
            </a:lvl7pPr>
            <a:lvl8pPr marL="1881835" indent="0">
              <a:buNone/>
              <a:defRPr sz="1176"/>
            </a:lvl8pPr>
            <a:lvl9pPr marL="2150669" indent="0">
              <a:buNone/>
              <a:defRPr sz="1176"/>
            </a:lvl9pPr>
          </a:lstStyle>
          <a:p>
            <a:r>
              <a:rPr lang="en-US"/>
              <a:t>Click icon to add picture</a:t>
            </a:r>
            <a:endParaRPr lang="en-US" dirty="0"/>
          </a:p>
        </p:txBody>
      </p:sp>
      <p:sp>
        <p:nvSpPr>
          <p:cNvPr id="4" name="Text Placeholder 3"/>
          <p:cNvSpPr>
            <a:spLocks noGrp="1"/>
          </p:cNvSpPr>
          <p:nvPr>
            <p:ph type="body" sz="half" idx="2"/>
          </p:nvPr>
        </p:nvSpPr>
        <p:spPr>
          <a:xfrm>
            <a:off x="370360" y="2150745"/>
            <a:ext cx="1734178" cy="3984521"/>
          </a:xfrm>
        </p:spPr>
        <p:txBody>
          <a:bodyPr/>
          <a:lstStyle>
            <a:lvl1pPr marL="0" indent="0">
              <a:buNone/>
              <a:defRPr sz="941"/>
            </a:lvl1pPr>
            <a:lvl2pPr marL="268834" indent="0">
              <a:buNone/>
              <a:defRPr sz="823"/>
            </a:lvl2pPr>
            <a:lvl3pPr marL="537667" indent="0">
              <a:buNone/>
              <a:defRPr sz="706"/>
            </a:lvl3pPr>
            <a:lvl4pPr marL="806501" indent="0">
              <a:buNone/>
              <a:defRPr sz="588"/>
            </a:lvl4pPr>
            <a:lvl5pPr marL="1075334" indent="0">
              <a:buNone/>
              <a:defRPr sz="588"/>
            </a:lvl5pPr>
            <a:lvl6pPr marL="1344168" indent="0">
              <a:buNone/>
              <a:defRPr sz="588"/>
            </a:lvl6pPr>
            <a:lvl7pPr marL="1613002" indent="0">
              <a:buNone/>
              <a:defRPr sz="588"/>
            </a:lvl7pPr>
            <a:lvl8pPr marL="1881835" indent="0">
              <a:buNone/>
              <a:defRPr sz="588"/>
            </a:lvl8pPr>
            <a:lvl9pPr marL="2150669" indent="0">
              <a:buNone/>
              <a:defRPr sz="588"/>
            </a:lvl9pPr>
          </a:lstStyle>
          <a:p>
            <a:pPr lvl="0"/>
            <a:r>
              <a:rPr lang="en-US"/>
              <a:t>Edit Master text styles</a:t>
            </a:r>
          </a:p>
        </p:txBody>
      </p:sp>
      <p:sp>
        <p:nvSpPr>
          <p:cNvPr id="5" name="Date Placeholder 4"/>
          <p:cNvSpPr>
            <a:spLocks noGrp="1"/>
          </p:cNvSpPr>
          <p:nvPr>
            <p:ph type="dt" sz="half" idx="10"/>
          </p:nvPr>
        </p:nvSpPr>
        <p:spPr/>
        <p:txBody>
          <a:bodyPr/>
          <a:lstStyle/>
          <a:p>
            <a:fld id="{0EFDEE3D-DE50-214F-A034-34D74F286508}"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3FB93A-B372-B84C-842A-85A9185FD36D}" type="slidenum">
              <a:rPr lang="en-US" smtClean="0"/>
              <a:t>‹#›</a:t>
            </a:fld>
            <a:endParaRPr lang="en-US"/>
          </a:p>
        </p:txBody>
      </p:sp>
    </p:spTree>
    <p:extLst>
      <p:ext uri="{BB962C8B-B14F-4D97-AF65-F5344CB8AC3E}">
        <p14:creationId xmlns:p14="http://schemas.microsoft.com/office/powerpoint/2010/main" val="428427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9660" y="381693"/>
            <a:ext cx="4637544" cy="1385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69660" y="1908454"/>
            <a:ext cx="4637544" cy="454876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69659" y="6644741"/>
            <a:ext cx="1209794" cy="381691"/>
          </a:xfrm>
          <a:prstGeom prst="rect">
            <a:avLst/>
          </a:prstGeom>
        </p:spPr>
        <p:txBody>
          <a:bodyPr vert="horz" lIns="91440" tIns="45720" rIns="91440" bIns="45720" rtlCol="0" anchor="ctr"/>
          <a:lstStyle>
            <a:lvl1pPr algn="l">
              <a:defRPr sz="706">
                <a:solidFill>
                  <a:schemeClr val="tx1">
                    <a:tint val="75000"/>
                  </a:schemeClr>
                </a:solidFill>
              </a:defRPr>
            </a:lvl1pPr>
          </a:lstStyle>
          <a:p>
            <a:fld id="{0EFDEE3D-DE50-214F-A034-34D74F286508}" type="datetimeFigureOut">
              <a:rPr lang="en-US" smtClean="0"/>
              <a:t>6/23/21</a:t>
            </a:fld>
            <a:endParaRPr lang="en-US"/>
          </a:p>
        </p:txBody>
      </p:sp>
      <p:sp>
        <p:nvSpPr>
          <p:cNvPr id="5" name="Footer Placeholder 4"/>
          <p:cNvSpPr>
            <a:spLocks noGrp="1"/>
          </p:cNvSpPr>
          <p:nvPr>
            <p:ph type="ftr" sz="quarter" idx="3"/>
          </p:nvPr>
        </p:nvSpPr>
        <p:spPr>
          <a:xfrm>
            <a:off x="1781086" y="6644741"/>
            <a:ext cx="1814691" cy="381691"/>
          </a:xfrm>
          <a:prstGeom prst="rect">
            <a:avLst/>
          </a:prstGeom>
        </p:spPr>
        <p:txBody>
          <a:bodyPr vert="horz" lIns="91440" tIns="45720" rIns="91440" bIns="45720" rtlCol="0" anchor="ctr"/>
          <a:lstStyle>
            <a:lvl1pPr algn="ctr">
              <a:defRPr sz="7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797410" y="6644741"/>
            <a:ext cx="1209794" cy="381691"/>
          </a:xfrm>
          <a:prstGeom prst="rect">
            <a:avLst/>
          </a:prstGeom>
        </p:spPr>
        <p:txBody>
          <a:bodyPr vert="horz" lIns="91440" tIns="45720" rIns="91440" bIns="45720" rtlCol="0" anchor="ctr"/>
          <a:lstStyle>
            <a:lvl1pPr algn="r">
              <a:defRPr sz="706">
                <a:solidFill>
                  <a:schemeClr val="tx1">
                    <a:tint val="75000"/>
                  </a:schemeClr>
                </a:solidFill>
              </a:defRPr>
            </a:lvl1pPr>
          </a:lstStyle>
          <a:p>
            <a:fld id="{EE3FB93A-B372-B84C-842A-85A9185FD36D}" type="slidenum">
              <a:rPr lang="en-US" smtClean="0"/>
              <a:t>‹#›</a:t>
            </a:fld>
            <a:endParaRPr lang="en-US"/>
          </a:p>
        </p:txBody>
      </p:sp>
    </p:spTree>
    <p:extLst>
      <p:ext uri="{BB962C8B-B14F-4D97-AF65-F5344CB8AC3E}">
        <p14:creationId xmlns:p14="http://schemas.microsoft.com/office/powerpoint/2010/main" val="1332801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37667" rtl="0" eaLnBrk="1" latinLnBrk="0" hangingPunct="1">
        <a:lnSpc>
          <a:spcPct val="90000"/>
        </a:lnSpc>
        <a:spcBef>
          <a:spcPct val="0"/>
        </a:spcBef>
        <a:buNone/>
        <a:defRPr sz="2587" kern="1200">
          <a:solidFill>
            <a:schemeClr val="tx1"/>
          </a:solidFill>
          <a:latin typeface="+mj-lt"/>
          <a:ea typeface="+mj-ea"/>
          <a:cs typeface="+mj-cs"/>
        </a:defRPr>
      </a:lvl1pPr>
    </p:titleStyle>
    <p:bodyStyle>
      <a:lvl1pPr marL="134417" indent="-134417" algn="l" defTabSz="537667" rtl="0" eaLnBrk="1" latinLnBrk="0" hangingPunct="1">
        <a:lnSpc>
          <a:spcPct val="90000"/>
        </a:lnSpc>
        <a:spcBef>
          <a:spcPts val="588"/>
        </a:spcBef>
        <a:buFont typeface="Arial" panose="020B0604020202020204" pitchFamily="34" charset="0"/>
        <a:buChar char="•"/>
        <a:defRPr sz="1646" kern="1200">
          <a:solidFill>
            <a:schemeClr val="tx1"/>
          </a:solidFill>
          <a:latin typeface="+mn-lt"/>
          <a:ea typeface="+mn-ea"/>
          <a:cs typeface="+mn-cs"/>
        </a:defRPr>
      </a:lvl1pPr>
      <a:lvl2pPr marL="403250" indent="-134417" algn="l" defTabSz="537667" rtl="0" eaLnBrk="1" latinLnBrk="0" hangingPunct="1">
        <a:lnSpc>
          <a:spcPct val="90000"/>
        </a:lnSpc>
        <a:spcBef>
          <a:spcPts val="294"/>
        </a:spcBef>
        <a:buFont typeface="Arial" panose="020B0604020202020204" pitchFamily="34" charset="0"/>
        <a:buChar char="•"/>
        <a:defRPr sz="1411" kern="1200">
          <a:solidFill>
            <a:schemeClr val="tx1"/>
          </a:solidFill>
          <a:latin typeface="+mn-lt"/>
          <a:ea typeface="+mn-ea"/>
          <a:cs typeface="+mn-cs"/>
        </a:defRPr>
      </a:lvl2pPr>
      <a:lvl3pPr marL="672084" indent="-134417" algn="l" defTabSz="537667" rtl="0" eaLnBrk="1" latinLnBrk="0" hangingPunct="1">
        <a:lnSpc>
          <a:spcPct val="90000"/>
        </a:lnSpc>
        <a:spcBef>
          <a:spcPts val="294"/>
        </a:spcBef>
        <a:buFont typeface="Arial" panose="020B0604020202020204" pitchFamily="34" charset="0"/>
        <a:buChar char="•"/>
        <a:defRPr sz="1176" kern="1200">
          <a:solidFill>
            <a:schemeClr val="tx1"/>
          </a:solidFill>
          <a:latin typeface="+mn-lt"/>
          <a:ea typeface="+mn-ea"/>
          <a:cs typeface="+mn-cs"/>
        </a:defRPr>
      </a:lvl3pPr>
      <a:lvl4pPr marL="940918" indent="-134417" algn="l" defTabSz="537667" rtl="0" eaLnBrk="1" latinLnBrk="0" hangingPunct="1">
        <a:lnSpc>
          <a:spcPct val="90000"/>
        </a:lnSpc>
        <a:spcBef>
          <a:spcPts val="294"/>
        </a:spcBef>
        <a:buFont typeface="Arial" panose="020B0604020202020204" pitchFamily="34" charset="0"/>
        <a:buChar char="•"/>
        <a:defRPr sz="1058" kern="1200">
          <a:solidFill>
            <a:schemeClr val="tx1"/>
          </a:solidFill>
          <a:latin typeface="+mn-lt"/>
          <a:ea typeface="+mn-ea"/>
          <a:cs typeface="+mn-cs"/>
        </a:defRPr>
      </a:lvl4pPr>
      <a:lvl5pPr marL="1209751" indent="-134417" algn="l" defTabSz="537667" rtl="0" eaLnBrk="1" latinLnBrk="0" hangingPunct="1">
        <a:lnSpc>
          <a:spcPct val="90000"/>
        </a:lnSpc>
        <a:spcBef>
          <a:spcPts val="294"/>
        </a:spcBef>
        <a:buFont typeface="Arial" panose="020B0604020202020204" pitchFamily="34" charset="0"/>
        <a:buChar char="•"/>
        <a:defRPr sz="1058" kern="1200">
          <a:solidFill>
            <a:schemeClr val="tx1"/>
          </a:solidFill>
          <a:latin typeface="+mn-lt"/>
          <a:ea typeface="+mn-ea"/>
          <a:cs typeface="+mn-cs"/>
        </a:defRPr>
      </a:lvl5pPr>
      <a:lvl6pPr marL="1478585" indent="-134417" algn="l" defTabSz="537667" rtl="0" eaLnBrk="1" latinLnBrk="0" hangingPunct="1">
        <a:lnSpc>
          <a:spcPct val="90000"/>
        </a:lnSpc>
        <a:spcBef>
          <a:spcPts val="294"/>
        </a:spcBef>
        <a:buFont typeface="Arial" panose="020B0604020202020204" pitchFamily="34" charset="0"/>
        <a:buChar char="•"/>
        <a:defRPr sz="1058" kern="1200">
          <a:solidFill>
            <a:schemeClr val="tx1"/>
          </a:solidFill>
          <a:latin typeface="+mn-lt"/>
          <a:ea typeface="+mn-ea"/>
          <a:cs typeface="+mn-cs"/>
        </a:defRPr>
      </a:lvl6pPr>
      <a:lvl7pPr marL="1747418" indent="-134417" algn="l" defTabSz="537667" rtl="0" eaLnBrk="1" latinLnBrk="0" hangingPunct="1">
        <a:lnSpc>
          <a:spcPct val="90000"/>
        </a:lnSpc>
        <a:spcBef>
          <a:spcPts val="294"/>
        </a:spcBef>
        <a:buFont typeface="Arial" panose="020B0604020202020204" pitchFamily="34" charset="0"/>
        <a:buChar char="•"/>
        <a:defRPr sz="1058" kern="1200">
          <a:solidFill>
            <a:schemeClr val="tx1"/>
          </a:solidFill>
          <a:latin typeface="+mn-lt"/>
          <a:ea typeface="+mn-ea"/>
          <a:cs typeface="+mn-cs"/>
        </a:defRPr>
      </a:lvl7pPr>
      <a:lvl8pPr marL="2016252" indent="-134417" algn="l" defTabSz="537667" rtl="0" eaLnBrk="1" latinLnBrk="0" hangingPunct="1">
        <a:lnSpc>
          <a:spcPct val="90000"/>
        </a:lnSpc>
        <a:spcBef>
          <a:spcPts val="294"/>
        </a:spcBef>
        <a:buFont typeface="Arial" panose="020B0604020202020204" pitchFamily="34" charset="0"/>
        <a:buChar char="•"/>
        <a:defRPr sz="1058" kern="1200">
          <a:solidFill>
            <a:schemeClr val="tx1"/>
          </a:solidFill>
          <a:latin typeface="+mn-lt"/>
          <a:ea typeface="+mn-ea"/>
          <a:cs typeface="+mn-cs"/>
        </a:defRPr>
      </a:lvl8pPr>
      <a:lvl9pPr marL="2285086" indent="-134417" algn="l" defTabSz="537667" rtl="0" eaLnBrk="1" latinLnBrk="0" hangingPunct="1">
        <a:lnSpc>
          <a:spcPct val="90000"/>
        </a:lnSpc>
        <a:spcBef>
          <a:spcPts val="294"/>
        </a:spcBef>
        <a:buFont typeface="Arial" panose="020B0604020202020204" pitchFamily="34" charset="0"/>
        <a:buChar char="•"/>
        <a:defRPr sz="1058" kern="1200">
          <a:solidFill>
            <a:schemeClr val="tx1"/>
          </a:solidFill>
          <a:latin typeface="+mn-lt"/>
          <a:ea typeface="+mn-ea"/>
          <a:cs typeface="+mn-cs"/>
        </a:defRPr>
      </a:lvl9pPr>
    </p:bodyStyle>
    <p:otherStyle>
      <a:defPPr>
        <a:defRPr lang="en-US"/>
      </a:defPPr>
      <a:lvl1pPr marL="0" algn="l" defTabSz="537667" rtl="0" eaLnBrk="1" latinLnBrk="0" hangingPunct="1">
        <a:defRPr sz="1058" kern="1200">
          <a:solidFill>
            <a:schemeClr val="tx1"/>
          </a:solidFill>
          <a:latin typeface="+mn-lt"/>
          <a:ea typeface="+mn-ea"/>
          <a:cs typeface="+mn-cs"/>
        </a:defRPr>
      </a:lvl1pPr>
      <a:lvl2pPr marL="268834" algn="l" defTabSz="537667" rtl="0" eaLnBrk="1" latinLnBrk="0" hangingPunct="1">
        <a:defRPr sz="1058" kern="1200">
          <a:solidFill>
            <a:schemeClr val="tx1"/>
          </a:solidFill>
          <a:latin typeface="+mn-lt"/>
          <a:ea typeface="+mn-ea"/>
          <a:cs typeface="+mn-cs"/>
        </a:defRPr>
      </a:lvl2pPr>
      <a:lvl3pPr marL="537667" algn="l" defTabSz="537667" rtl="0" eaLnBrk="1" latinLnBrk="0" hangingPunct="1">
        <a:defRPr sz="1058" kern="1200">
          <a:solidFill>
            <a:schemeClr val="tx1"/>
          </a:solidFill>
          <a:latin typeface="+mn-lt"/>
          <a:ea typeface="+mn-ea"/>
          <a:cs typeface="+mn-cs"/>
        </a:defRPr>
      </a:lvl3pPr>
      <a:lvl4pPr marL="806501" algn="l" defTabSz="537667" rtl="0" eaLnBrk="1" latinLnBrk="0" hangingPunct="1">
        <a:defRPr sz="1058" kern="1200">
          <a:solidFill>
            <a:schemeClr val="tx1"/>
          </a:solidFill>
          <a:latin typeface="+mn-lt"/>
          <a:ea typeface="+mn-ea"/>
          <a:cs typeface="+mn-cs"/>
        </a:defRPr>
      </a:lvl4pPr>
      <a:lvl5pPr marL="1075334" algn="l" defTabSz="537667" rtl="0" eaLnBrk="1" latinLnBrk="0" hangingPunct="1">
        <a:defRPr sz="1058" kern="1200">
          <a:solidFill>
            <a:schemeClr val="tx1"/>
          </a:solidFill>
          <a:latin typeface="+mn-lt"/>
          <a:ea typeface="+mn-ea"/>
          <a:cs typeface="+mn-cs"/>
        </a:defRPr>
      </a:lvl5pPr>
      <a:lvl6pPr marL="1344168" algn="l" defTabSz="537667" rtl="0" eaLnBrk="1" latinLnBrk="0" hangingPunct="1">
        <a:defRPr sz="1058" kern="1200">
          <a:solidFill>
            <a:schemeClr val="tx1"/>
          </a:solidFill>
          <a:latin typeface="+mn-lt"/>
          <a:ea typeface="+mn-ea"/>
          <a:cs typeface="+mn-cs"/>
        </a:defRPr>
      </a:lvl6pPr>
      <a:lvl7pPr marL="1613002" algn="l" defTabSz="537667" rtl="0" eaLnBrk="1" latinLnBrk="0" hangingPunct="1">
        <a:defRPr sz="1058" kern="1200">
          <a:solidFill>
            <a:schemeClr val="tx1"/>
          </a:solidFill>
          <a:latin typeface="+mn-lt"/>
          <a:ea typeface="+mn-ea"/>
          <a:cs typeface="+mn-cs"/>
        </a:defRPr>
      </a:lvl7pPr>
      <a:lvl8pPr marL="1881835" algn="l" defTabSz="537667" rtl="0" eaLnBrk="1" latinLnBrk="0" hangingPunct="1">
        <a:defRPr sz="1058" kern="1200">
          <a:solidFill>
            <a:schemeClr val="tx1"/>
          </a:solidFill>
          <a:latin typeface="+mn-lt"/>
          <a:ea typeface="+mn-ea"/>
          <a:cs typeface="+mn-cs"/>
        </a:defRPr>
      </a:lvl8pPr>
      <a:lvl9pPr marL="2150669" algn="l" defTabSz="537667" rtl="0" eaLnBrk="1" latinLnBrk="0" hangingPunct="1">
        <a:defRPr sz="105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E7D9">
            <a:alpha val="0"/>
          </a:srgbClr>
        </a:solidFill>
        <a:effectLst/>
      </p:bgPr>
    </p:bg>
    <p:spTree>
      <p:nvGrpSpPr>
        <p:cNvPr id="1" name=""/>
        <p:cNvGrpSpPr/>
        <p:nvPr/>
      </p:nvGrpSpPr>
      <p:grpSpPr>
        <a:xfrm>
          <a:off x="0" y="0"/>
          <a:ext cx="0" cy="0"/>
          <a:chOff x="0" y="0"/>
          <a:chExt cx="0" cy="0"/>
        </a:xfrm>
      </p:grpSpPr>
      <p:sp>
        <p:nvSpPr>
          <p:cNvPr id="76" name="Freeform 75">
            <a:extLst>
              <a:ext uri="{FF2B5EF4-FFF2-40B4-BE49-F238E27FC236}">
                <a16:creationId xmlns:a16="http://schemas.microsoft.com/office/drawing/2014/main" id="{13FA8DEC-DAF2-334B-9183-1D09342B5258}"/>
              </a:ext>
            </a:extLst>
          </p:cNvPr>
          <p:cNvSpPr>
            <a:spLocks noChangeAspect="1"/>
          </p:cNvSpPr>
          <p:nvPr/>
        </p:nvSpPr>
        <p:spPr>
          <a:xfrm rot="8100000">
            <a:off x="-437518" y="3755110"/>
            <a:ext cx="2356679" cy="259730"/>
          </a:xfrm>
          <a:custGeom>
            <a:avLst/>
            <a:gdLst>
              <a:gd name="connsiteX0" fmla="*/ 0 w 2356679"/>
              <a:gd name="connsiteY0" fmla="*/ 259730 h 259730"/>
              <a:gd name="connsiteX1" fmla="*/ 0 w 2356679"/>
              <a:gd name="connsiteY1" fmla="*/ 0 h 259730"/>
              <a:gd name="connsiteX2" fmla="*/ 2356679 w 2356679"/>
              <a:gd name="connsiteY2" fmla="*/ 0 h 259730"/>
              <a:gd name="connsiteX3" fmla="*/ 2096949 w 2356679"/>
              <a:gd name="connsiteY3" fmla="*/ 259730 h 259730"/>
            </a:gdLst>
            <a:ahLst/>
            <a:cxnLst>
              <a:cxn ang="0">
                <a:pos x="connsiteX0" y="connsiteY0"/>
              </a:cxn>
              <a:cxn ang="0">
                <a:pos x="connsiteX1" y="connsiteY1"/>
              </a:cxn>
              <a:cxn ang="0">
                <a:pos x="connsiteX2" y="connsiteY2"/>
              </a:cxn>
              <a:cxn ang="0">
                <a:pos x="connsiteX3" y="connsiteY3"/>
              </a:cxn>
            </a:cxnLst>
            <a:rect l="l" t="t" r="r" b="b"/>
            <a:pathLst>
              <a:path w="2356679" h="259730">
                <a:moveTo>
                  <a:pt x="0" y="259730"/>
                </a:moveTo>
                <a:lnTo>
                  <a:pt x="0" y="0"/>
                </a:lnTo>
                <a:lnTo>
                  <a:pt x="2356679" y="0"/>
                </a:lnTo>
                <a:lnTo>
                  <a:pt x="2096949" y="259730"/>
                </a:lnTo>
                <a:close/>
              </a:path>
            </a:pathLst>
          </a:custGeom>
          <a:solidFill>
            <a:srgbClr val="00938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FA5D0222-2852-3B40-9B14-33ABCD19CF0C}"/>
              </a:ext>
            </a:extLst>
          </p:cNvPr>
          <p:cNvSpPr/>
          <p:nvPr/>
        </p:nvSpPr>
        <p:spPr>
          <a:xfrm rot="2700000">
            <a:off x="86959" y="-1432525"/>
            <a:ext cx="2506964" cy="3729553"/>
          </a:xfrm>
          <a:custGeom>
            <a:avLst/>
            <a:gdLst>
              <a:gd name="connsiteX0" fmla="*/ 0 w 2506964"/>
              <a:gd name="connsiteY0" fmla="*/ 2506964 h 3729553"/>
              <a:gd name="connsiteX1" fmla="*/ 2506964 w 2506964"/>
              <a:gd name="connsiteY1" fmla="*/ 0 h 3729553"/>
              <a:gd name="connsiteX2" fmla="*/ 2506964 w 2506964"/>
              <a:gd name="connsiteY2" fmla="*/ 3729553 h 3729553"/>
              <a:gd name="connsiteX3" fmla="*/ 1222589 w 2506964"/>
              <a:gd name="connsiteY3" fmla="*/ 3729553 h 3729553"/>
            </a:gdLst>
            <a:ahLst/>
            <a:cxnLst>
              <a:cxn ang="0">
                <a:pos x="connsiteX0" y="connsiteY0"/>
              </a:cxn>
              <a:cxn ang="0">
                <a:pos x="connsiteX1" y="connsiteY1"/>
              </a:cxn>
              <a:cxn ang="0">
                <a:pos x="connsiteX2" y="connsiteY2"/>
              </a:cxn>
              <a:cxn ang="0">
                <a:pos x="connsiteX3" y="connsiteY3"/>
              </a:cxn>
            </a:cxnLst>
            <a:rect l="l" t="t" r="r" b="b"/>
            <a:pathLst>
              <a:path w="2506964" h="3729553">
                <a:moveTo>
                  <a:pt x="0" y="2506964"/>
                </a:moveTo>
                <a:lnTo>
                  <a:pt x="2506964" y="0"/>
                </a:lnTo>
                <a:lnTo>
                  <a:pt x="2506964" y="3729553"/>
                </a:lnTo>
                <a:lnTo>
                  <a:pt x="1222589" y="3729553"/>
                </a:lnTo>
                <a:close/>
              </a:path>
            </a:pathLst>
          </a:custGeom>
          <a:solidFill>
            <a:srgbClr val="2BB2A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FC0EC1FC-B721-7442-B340-3A937B4A5AED}"/>
              </a:ext>
            </a:extLst>
          </p:cNvPr>
          <p:cNvSpPr/>
          <p:nvPr/>
        </p:nvSpPr>
        <p:spPr>
          <a:xfrm rot="8100000">
            <a:off x="1182671" y="422633"/>
            <a:ext cx="4834052" cy="2400257"/>
          </a:xfrm>
          <a:custGeom>
            <a:avLst/>
            <a:gdLst>
              <a:gd name="connsiteX0" fmla="*/ 1331277 w 4834052"/>
              <a:gd name="connsiteY0" fmla="*/ 2400257 h 2400257"/>
              <a:gd name="connsiteX1" fmla="*/ 0 w 4834052"/>
              <a:gd name="connsiteY1" fmla="*/ 1068980 h 2400257"/>
              <a:gd name="connsiteX2" fmla="*/ 1068980 w 4834052"/>
              <a:gd name="connsiteY2" fmla="*/ 0 h 2400257"/>
              <a:gd name="connsiteX3" fmla="*/ 4834052 w 4834052"/>
              <a:gd name="connsiteY3" fmla="*/ 0 h 2400257"/>
              <a:gd name="connsiteX4" fmla="*/ 4834052 w 4834052"/>
              <a:gd name="connsiteY4" fmla="*/ 2400257 h 2400257"/>
              <a:gd name="connsiteX5" fmla="*/ 1331277 w 4834052"/>
              <a:gd name="connsiteY5" fmla="*/ 2400257 h 240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4052" h="2400257">
                <a:moveTo>
                  <a:pt x="1331277" y="2400257"/>
                </a:moveTo>
                <a:lnTo>
                  <a:pt x="0" y="1068980"/>
                </a:lnTo>
                <a:lnTo>
                  <a:pt x="1068980" y="0"/>
                </a:lnTo>
                <a:lnTo>
                  <a:pt x="4834052" y="0"/>
                </a:lnTo>
                <a:lnTo>
                  <a:pt x="4834052" y="2400257"/>
                </a:lnTo>
                <a:lnTo>
                  <a:pt x="1331277" y="2400257"/>
                </a:lnTo>
                <a:close/>
              </a:path>
            </a:pathLst>
          </a:custGeom>
          <a:solidFill>
            <a:srgbClr val="2BB2AA">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FE26CED-7836-7B49-8C5F-BA5B83720F0F}"/>
              </a:ext>
            </a:extLst>
          </p:cNvPr>
          <p:cNvSpPr/>
          <p:nvPr/>
        </p:nvSpPr>
        <p:spPr>
          <a:xfrm rot="2700000">
            <a:off x="3039791" y="3741072"/>
            <a:ext cx="1119813" cy="1113183"/>
          </a:xfrm>
          <a:prstGeom prst="rect">
            <a:avLst/>
          </a:prstGeom>
          <a:blipFill dpi="0" rotWithShape="0">
            <a:blip r:embed="rId2">
              <a:alphaModFix amt="66000"/>
              <a:lum bright="70000" contrast="-70000"/>
            </a:blip>
            <a:srcRect/>
            <a:stretch>
              <a:fillRect l="-3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514022C-DF7F-8F46-A27F-A5E8A8FAA658}"/>
              </a:ext>
            </a:extLst>
          </p:cNvPr>
          <p:cNvSpPr/>
          <p:nvPr/>
        </p:nvSpPr>
        <p:spPr>
          <a:xfrm rot="2700000">
            <a:off x="3939378" y="2841483"/>
            <a:ext cx="1119813" cy="1113183"/>
          </a:xfrm>
          <a:prstGeom prst="rect">
            <a:avLst/>
          </a:prstGeom>
          <a:blipFill dpi="0" rotWithShape="0">
            <a:blip r:embed="rId3"/>
            <a:srcRect/>
            <a:stretch>
              <a:fillRect l="11000" t="-19000" r="-5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8F059626-ED0A-E541-AD5D-3946809BA789}"/>
              </a:ext>
            </a:extLst>
          </p:cNvPr>
          <p:cNvSpPr/>
          <p:nvPr/>
        </p:nvSpPr>
        <p:spPr>
          <a:xfrm rot="2700000">
            <a:off x="4816437" y="1950178"/>
            <a:ext cx="1117675" cy="1113183"/>
          </a:xfrm>
          <a:custGeom>
            <a:avLst/>
            <a:gdLst>
              <a:gd name="connsiteX0" fmla="*/ 0 w 1117675"/>
              <a:gd name="connsiteY0" fmla="*/ 0 h 1113183"/>
              <a:gd name="connsiteX1" fmla="*/ 4492 w 1117675"/>
              <a:gd name="connsiteY1" fmla="*/ 0 h 1113183"/>
              <a:gd name="connsiteX2" fmla="*/ 1117675 w 1117675"/>
              <a:gd name="connsiteY2" fmla="*/ 1113183 h 1113183"/>
              <a:gd name="connsiteX3" fmla="*/ 0 w 1117675"/>
              <a:gd name="connsiteY3" fmla="*/ 1113183 h 1113183"/>
            </a:gdLst>
            <a:ahLst/>
            <a:cxnLst>
              <a:cxn ang="0">
                <a:pos x="connsiteX0" y="connsiteY0"/>
              </a:cxn>
              <a:cxn ang="0">
                <a:pos x="connsiteX1" y="connsiteY1"/>
              </a:cxn>
              <a:cxn ang="0">
                <a:pos x="connsiteX2" y="connsiteY2"/>
              </a:cxn>
              <a:cxn ang="0">
                <a:pos x="connsiteX3" y="connsiteY3"/>
              </a:cxn>
            </a:cxnLst>
            <a:rect l="l" t="t" r="r" b="b"/>
            <a:pathLst>
              <a:path w="1117675" h="1113183">
                <a:moveTo>
                  <a:pt x="0" y="0"/>
                </a:moveTo>
                <a:lnTo>
                  <a:pt x="4492" y="0"/>
                </a:lnTo>
                <a:lnTo>
                  <a:pt x="1117675" y="1113183"/>
                </a:lnTo>
                <a:lnTo>
                  <a:pt x="0" y="1113183"/>
                </a:lnTo>
                <a:close/>
              </a:path>
            </a:pathLst>
          </a:custGeom>
          <a:solidFill>
            <a:srgbClr val="2BB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a:extLst>
              <a:ext uri="{FF2B5EF4-FFF2-40B4-BE49-F238E27FC236}">
                <a16:creationId xmlns:a16="http://schemas.microsoft.com/office/drawing/2014/main" id="{2430C5F4-8D8A-4C4A-A18D-3030870C208E}"/>
              </a:ext>
            </a:extLst>
          </p:cNvPr>
          <p:cNvSpPr/>
          <p:nvPr/>
        </p:nvSpPr>
        <p:spPr>
          <a:xfrm>
            <a:off x="3470851" y="326828"/>
            <a:ext cx="1906012" cy="2061556"/>
          </a:xfrm>
          <a:custGeom>
            <a:avLst/>
            <a:gdLst>
              <a:gd name="connsiteX0" fmla="*/ 1030778 w 1906012"/>
              <a:gd name="connsiteY0" fmla="*/ 0 h 2061556"/>
              <a:gd name="connsiteX1" fmla="*/ 1906012 w 1906012"/>
              <a:gd name="connsiteY1" fmla="*/ 875234 h 2061556"/>
              <a:gd name="connsiteX2" fmla="*/ 1906012 w 1906012"/>
              <a:gd name="connsiteY2" fmla="*/ 1186322 h 2061556"/>
              <a:gd name="connsiteX3" fmla="*/ 1030778 w 1906012"/>
              <a:gd name="connsiteY3" fmla="*/ 2061556 h 2061556"/>
              <a:gd name="connsiteX4" fmla="*/ 0 w 1906012"/>
              <a:gd name="connsiteY4" fmla="*/ 1030778 h 2061556"/>
              <a:gd name="connsiteX5" fmla="*/ 1030778 w 1906012"/>
              <a:gd name="connsiteY5" fmla="*/ 0 h 206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6012" h="2061556">
                <a:moveTo>
                  <a:pt x="1030778" y="0"/>
                </a:moveTo>
                <a:lnTo>
                  <a:pt x="1906012" y="875234"/>
                </a:lnTo>
                <a:lnTo>
                  <a:pt x="1906012" y="1186322"/>
                </a:lnTo>
                <a:lnTo>
                  <a:pt x="1030778" y="2061556"/>
                </a:lnTo>
                <a:lnTo>
                  <a:pt x="0" y="1030778"/>
                </a:lnTo>
                <a:lnTo>
                  <a:pt x="1030778" y="0"/>
                </a:lnTo>
                <a:close/>
              </a:path>
            </a:pathLst>
          </a:custGeom>
          <a:blipFill dpi="0" rotWithShape="0">
            <a:blip r:embed="rId4"/>
            <a:srcRect/>
            <a:stretch>
              <a:fillRect l="2000" t="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10E75BA7-98DF-AA44-BC6A-9F57094419BA}"/>
              </a:ext>
            </a:extLst>
          </p:cNvPr>
          <p:cNvSpPr txBox="1"/>
          <p:nvPr/>
        </p:nvSpPr>
        <p:spPr>
          <a:xfrm>
            <a:off x="193058" y="4392042"/>
            <a:ext cx="4698274" cy="369332"/>
          </a:xfrm>
          <a:prstGeom prst="rect">
            <a:avLst/>
          </a:prstGeom>
          <a:noFill/>
        </p:spPr>
        <p:txBody>
          <a:bodyPr wrap="none" rtlCol="0">
            <a:spAutoFit/>
          </a:bodyPr>
          <a:lstStyle/>
          <a:p>
            <a:r>
              <a:rPr lang="en-US" b="1" dirty="0">
                <a:solidFill>
                  <a:srgbClr val="00938A"/>
                </a:solidFill>
                <a:effectLst>
                  <a:outerShdw blurRad="50800" dist="38100" dir="5400000" algn="t" rotWithShape="0">
                    <a:prstClr val="black">
                      <a:alpha val="40000"/>
                    </a:prstClr>
                  </a:outerShdw>
                </a:effectLst>
                <a:latin typeface="Times" pitchFamily="2" charset="0"/>
              </a:rPr>
              <a:t>DEPARTMENT OF APPLIED CHEMISTRY</a:t>
            </a:r>
          </a:p>
        </p:txBody>
      </p:sp>
      <p:sp>
        <p:nvSpPr>
          <p:cNvPr id="69" name="Freeform 68">
            <a:extLst>
              <a:ext uri="{FF2B5EF4-FFF2-40B4-BE49-F238E27FC236}">
                <a16:creationId xmlns:a16="http://schemas.microsoft.com/office/drawing/2014/main" id="{DCF42F15-2A81-FB4D-BFF6-50AA4AF708AB}"/>
              </a:ext>
            </a:extLst>
          </p:cNvPr>
          <p:cNvSpPr/>
          <p:nvPr/>
        </p:nvSpPr>
        <p:spPr>
          <a:xfrm rot="2700000">
            <a:off x="-1040864" y="1830533"/>
            <a:ext cx="2081728" cy="2081728"/>
          </a:xfrm>
          <a:custGeom>
            <a:avLst/>
            <a:gdLst>
              <a:gd name="connsiteX0" fmla="*/ 0 w 2081728"/>
              <a:gd name="connsiteY0" fmla="*/ 0 h 2081728"/>
              <a:gd name="connsiteX1" fmla="*/ 2081728 w 2081728"/>
              <a:gd name="connsiteY1" fmla="*/ 0 h 2081728"/>
              <a:gd name="connsiteX2" fmla="*/ 2081728 w 2081728"/>
              <a:gd name="connsiteY2" fmla="*/ 2081728 h 2081728"/>
            </a:gdLst>
            <a:ahLst/>
            <a:cxnLst>
              <a:cxn ang="0">
                <a:pos x="connsiteX0" y="connsiteY0"/>
              </a:cxn>
              <a:cxn ang="0">
                <a:pos x="connsiteX1" y="connsiteY1"/>
              </a:cxn>
              <a:cxn ang="0">
                <a:pos x="connsiteX2" y="connsiteY2"/>
              </a:cxn>
            </a:cxnLst>
            <a:rect l="l" t="t" r="r" b="b"/>
            <a:pathLst>
              <a:path w="2081728" h="2081728">
                <a:moveTo>
                  <a:pt x="0" y="0"/>
                </a:moveTo>
                <a:lnTo>
                  <a:pt x="2081728" y="0"/>
                </a:lnTo>
                <a:lnTo>
                  <a:pt x="2081728" y="2081728"/>
                </a:lnTo>
                <a:close/>
              </a:path>
            </a:pathLst>
          </a:custGeom>
          <a:solidFill>
            <a:srgbClr val="00E7D9">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F8BFD5F-E293-FD49-B9DA-E3D19763BE66}"/>
              </a:ext>
            </a:extLst>
          </p:cNvPr>
          <p:cNvSpPr/>
          <p:nvPr/>
        </p:nvSpPr>
        <p:spPr>
          <a:xfrm rot="2700000">
            <a:off x="1544434" y="1301053"/>
            <a:ext cx="2385392" cy="2385392"/>
          </a:xfrm>
          <a:prstGeom prst="rect">
            <a:avLst/>
          </a:prstGeom>
          <a:blipFill dpi="0" rotWithShape="0">
            <a:blip r:embed="rId5"/>
            <a:srcRect/>
            <a:stretch>
              <a:fillRect l="-57000" t="-15000" r="-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F213685D-7A9B-EC49-A602-3931B3E2BD37}"/>
              </a:ext>
            </a:extLst>
          </p:cNvPr>
          <p:cNvSpPr txBox="1"/>
          <p:nvPr/>
        </p:nvSpPr>
        <p:spPr>
          <a:xfrm>
            <a:off x="193058" y="4810015"/>
            <a:ext cx="949940" cy="369332"/>
          </a:xfrm>
          <a:prstGeom prst="rect">
            <a:avLst/>
          </a:prstGeom>
          <a:noFill/>
        </p:spPr>
        <p:txBody>
          <a:bodyPr wrap="none" rtlCol="0">
            <a:spAutoFit/>
          </a:bodyPr>
          <a:lstStyle/>
          <a:p>
            <a:r>
              <a:rPr lang="en-US" b="1" dirty="0">
                <a:effectLst>
                  <a:outerShdw blurRad="50800" dist="38100" dir="5400000" algn="t" rotWithShape="0">
                    <a:prstClr val="black">
                      <a:alpha val="40000"/>
                    </a:prstClr>
                  </a:outerShdw>
                </a:effectLst>
                <a:latin typeface="Times" pitchFamily="2" charset="0"/>
              </a:rPr>
              <a:t>CUSAT</a:t>
            </a:r>
          </a:p>
        </p:txBody>
      </p:sp>
      <p:cxnSp>
        <p:nvCxnSpPr>
          <p:cNvPr id="78" name="Straight Connector 77">
            <a:extLst>
              <a:ext uri="{FF2B5EF4-FFF2-40B4-BE49-F238E27FC236}">
                <a16:creationId xmlns:a16="http://schemas.microsoft.com/office/drawing/2014/main" id="{AD13E183-74A1-D24D-99D3-3AFE205F6D6E}"/>
              </a:ext>
            </a:extLst>
          </p:cNvPr>
          <p:cNvCxnSpPr>
            <a:cxnSpLocks/>
          </p:cNvCxnSpPr>
          <p:nvPr/>
        </p:nvCxnSpPr>
        <p:spPr>
          <a:xfrm flipH="1">
            <a:off x="0" y="2834510"/>
            <a:ext cx="1388395" cy="13883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CEF4E181-5E0A-9247-91F6-05A2CDC4CE45}"/>
              </a:ext>
            </a:extLst>
          </p:cNvPr>
          <p:cNvGrpSpPr/>
          <p:nvPr/>
        </p:nvGrpSpPr>
        <p:grpSpPr>
          <a:xfrm flipH="1">
            <a:off x="-6801" y="5179347"/>
            <a:ext cx="5385058" cy="2271022"/>
            <a:chOff x="-6801" y="5179347"/>
            <a:chExt cx="5385058" cy="2271022"/>
          </a:xfrm>
        </p:grpSpPr>
        <p:sp>
          <p:nvSpPr>
            <p:cNvPr id="96" name="Freeform 95">
              <a:extLst>
                <a:ext uri="{FF2B5EF4-FFF2-40B4-BE49-F238E27FC236}">
                  <a16:creationId xmlns:a16="http://schemas.microsoft.com/office/drawing/2014/main" id="{9876F712-106B-EA46-A0AC-7E65228CEABA}"/>
                </a:ext>
              </a:extLst>
            </p:cNvPr>
            <p:cNvSpPr/>
            <p:nvPr/>
          </p:nvSpPr>
          <p:spPr>
            <a:xfrm>
              <a:off x="-1" y="5228379"/>
              <a:ext cx="5378258" cy="1940771"/>
            </a:xfrm>
            <a:custGeom>
              <a:avLst/>
              <a:gdLst>
                <a:gd name="connsiteX0" fmla="*/ 0 w 5378258"/>
                <a:gd name="connsiteY0" fmla="*/ 580899 h 1940771"/>
                <a:gd name="connsiteX1" fmla="*/ 4796880 w 5378258"/>
                <a:gd name="connsiteY1" fmla="*/ 580899 h 1940771"/>
                <a:gd name="connsiteX2" fmla="*/ 4549715 w 5378258"/>
                <a:gd name="connsiteY2" fmla="*/ 827860 h 1940771"/>
                <a:gd name="connsiteX3" fmla="*/ 5372290 w 5378258"/>
                <a:gd name="connsiteY3" fmla="*/ 1651116 h 1940771"/>
                <a:gd name="connsiteX4" fmla="*/ 5376159 w 5378258"/>
                <a:gd name="connsiteY4" fmla="*/ 580899 h 1940771"/>
                <a:gd name="connsiteX5" fmla="*/ 5376863 w 5378258"/>
                <a:gd name="connsiteY5" fmla="*/ 580899 h 1940771"/>
                <a:gd name="connsiteX6" fmla="*/ 5376863 w 5378258"/>
                <a:gd name="connsiteY6" fmla="*/ 1940771 h 1940771"/>
                <a:gd name="connsiteX7" fmla="*/ 0 w 5378258"/>
                <a:gd name="connsiteY7" fmla="*/ 1940771 h 1940771"/>
                <a:gd name="connsiteX8" fmla="*/ 5378258 w 5378258"/>
                <a:gd name="connsiteY8" fmla="*/ 0 h 1940771"/>
                <a:gd name="connsiteX9" fmla="*/ 5376159 w 5378258"/>
                <a:gd name="connsiteY9" fmla="*/ 580899 h 1940771"/>
                <a:gd name="connsiteX10" fmla="*/ 4796880 w 5378258"/>
                <a:gd name="connsiteY10" fmla="*/ 580899 h 19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8258" h="1940771">
                  <a:moveTo>
                    <a:pt x="0" y="580899"/>
                  </a:moveTo>
                  <a:lnTo>
                    <a:pt x="4796880" y="580899"/>
                  </a:lnTo>
                  <a:lnTo>
                    <a:pt x="4549715" y="827860"/>
                  </a:lnTo>
                  <a:lnTo>
                    <a:pt x="5372290" y="1651116"/>
                  </a:lnTo>
                  <a:lnTo>
                    <a:pt x="5376159" y="580899"/>
                  </a:lnTo>
                  <a:lnTo>
                    <a:pt x="5376863" y="580899"/>
                  </a:lnTo>
                  <a:lnTo>
                    <a:pt x="5376863" y="1940771"/>
                  </a:lnTo>
                  <a:lnTo>
                    <a:pt x="0" y="1940771"/>
                  </a:lnTo>
                  <a:close/>
                  <a:moveTo>
                    <a:pt x="5378258" y="0"/>
                  </a:moveTo>
                  <a:lnTo>
                    <a:pt x="5376159" y="580899"/>
                  </a:lnTo>
                  <a:lnTo>
                    <a:pt x="4796880" y="580899"/>
                  </a:lnTo>
                  <a:close/>
                </a:path>
              </a:pathLst>
            </a:custGeom>
            <a:solidFill>
              <a:srgbClr val="2BB2AA">
                <a:alpha val="62000"/>
              </a:srgb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5" name="Freeform 84">
              <a:extLst>
                <a:ext uri="{FF2B5EF4-FFF2-40B4-BE49-F238E27FC236}">
                  <a16:creationId xmlns:a16="http://schemas.microsoft.com/office/drawing/2014/main" id="{D0B876AD-E12E-E447-856C-1DF08C343D60}"/>
                </a:ext>
              </a:extLst>
            </p:cNvPr>
            <p:cNvSpPr/>
            <p:nvPr/>
          </p:nvSpPr>
          <p:spPr>
            <a:xfrm>
              <a:off x="-6801" y="5179347"/>
              <a:ext cx="2299597" cy="1989803"/>
            </a:xfrm>
            <a:custGeom>
              <a:avLst/>
              <a:gdLst>
                <a:gd name="connsiteX0" fmla="*/ 564172 w 2299597"/>
                <a:gd name="connsiteY0" fmla="*/ 0 h 1724349"/>
                <a:gd name="connsiteX1" fmla="*/ 2299597 w 2299597"/>
                <a:gd name="connsiteY1" fmla="*/ 1724349 h 1724349"/>
                <a:gd name="connsiteX2" fmla="*/ 0 w 2299597"/>
                <a:gd name="connsiteY2" fmla="*/ 1724349 h 1724349"/>
                <a:gd name="connsiteX3" fmla="*/ 0 w 2299597"/>
                <a:gd name="connsiteY3" fmla="*/ 560571 h 1724349"/>
                <a:gd name="connsiteX4" fmla="*/ 564172 w 2299597"/>
                <a:gd name="connsiteY4" fmla="*/ 0 h 1724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9597" h="1724349">
                  <a:moveTo>
                    <a:pt x="564172" y="0"/>
                  </a:moveTo>
                  <a:lnTo>
                    <a:pt x="2299597" y="1724349"/>
                  </a:lnTo>
                  <a:lnTo>
                    <a:pt x="0" y="1724349"/>
                  </a:lnTo>
                  <a:lnTo>
                    <a:pt x="0" y="560571"/>
                  </a:lnTo>
                  <a:lnTo>
                    <a:pt x="564172" y="0"/>
                  </a:lnTo>
                  <a:close/>
                </a:path>
              </a:pathLst>
            </a:custGeom>
            <a:solidFill>
              <a:srgbClr val="2BB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97">
              <a:extLst>
                <a:ext uri="{FF2B5EF4-FFF2-40B4-BE49-F238E27FC236}">
                  <a16:creationId xmlns:a16="http://schemas.microsoft.com/office/drawing/2014/main" id="{FA204E12-7881-C442-96B3-332B0B0E7471}"/>
                </a:ext>
              </a:extLst>
            </p:cNvPr>
            <p:cNvSpPr/>
            <p:nvPr/>
          </p:nvSpPr>
          <p:spPr>
            <a:xfrm rot="13472981">
              <a:off x="4340523" y="6286591"/>
              <a:ext cx="928923" cy="1163778"/>
            </a:xfrm>
            <a:custGeom>
              <a:avLst/>
              <a:gdLst>
                <a:gd name="connsiteX0" fmla="*/ 928923 w 928923"/>
                <a:gd name="connsiteY0" fmla="*/ 1163778 h 1163778"/>
                <a:gd name="connsiteX1" fmla="*/ 237028 w 928923"/>
                <a:gd name="connsiteY1" fmla="*/ 1163778 h 1163778"/>
                <a:gd name="connsiteX2" fmla="*/ 0 w 928923"/>
                <a:gd name="connsiteY2" fmla="*/ 922994 h 1163778"/>
                <a:gd name="connsiteX3" fmla="*/ 928923 w 928923"/>
                <a:gd name="connsiteY3" fmla="*/ 0 h 1163778"/>
              </a:gdLst>
              <a:ahLst/>
              <a:cxnLst>
                <a:cxn ang="0">
                  <a:pos x="connsiteX0" y="connsiteY0"/>
                </a:cxn>
                <a:cxn ang="0">
                  <a:pos x="connsiteX1" y="connsiteY1"/>
                </a:cxn>
                <a:cxn ang="0">
                  <a:pos x="connsiteX2" y="connsiteY2"/>
                </a:cxn>
                <a:cxn ang="0">
                  <a:pos x="connsiteX3" y="connsiteY3"/>
                </a:cxn>
              </a:cxnLst>
              <a:rect l="l" t="t" r="r" b="b"/>
              <a:pathLst>
                <a:path w="928923" h="1163778">
                  <a:moveTo>
                    <a:pt x="928923" y="1163778"/>
                  </a:moveTo>
                  <a:lnTo>
                    <a:pt x="237028" y="1163778"/>
                  </a:lnTo>
                  <a:lnTo>
                    <a:pt x="0" y="922994"/>
                  </a:lnTo>
                  <a:lnTo>
                    <a:pt x="928923" y="0"/>
                  </a:lnTo>
                  <a:close/>
                </a:path>
              </a:pathLst>
            </a:custGeom>
            <a:solidFill>
              <a:srgbClr val="00E7D9">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 name="Picture 102">
            <a:extLst>
              <a:ext uri="{FF2B5EF4-FFF2-40B4-BE49-F238E27FC236}">
                <a16:creationId xmlns:a16="http://schemas.microsoft.com/office/drawing/2014/main" id="{61D162F5-D00F-294E-AF97-48E78A5958D8}"/>
              </a:ext>
            </a:extLst>
          </p:cNvPr>
          <p:cNvPicPr/>
          <p:nvPr/>
        </p:nvPicPr>
        <p:blipFill>
          <a:blip r:embed="rId6"/>
          <a:stretch>
            <a:fillRect/>
          </a:stretch>
        </p:blipFill>
        <p:spPr>
          <a:xfrm>
            <a:off x="4423857" y="5976514"/>
            <a:ext cx="784860" cy="941705"/>
          </a:xfrm>
          <a:prstGeom prst="rect">
            <a:avLst/>
          </a:prstGeom>
        </p:spPr>
      </p:pic>
    </p:spTree>
    <p:extLst>
      <p:ext uri="{BB962C8B-B14F-4D97-AF65-F5344CB8AC3E}">
        <p14:creationId xmlns:p14="http://schemas.microsoft.com/office/powerpoint/2010/main" val="1694216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D93D5BD-1CFB-9542-9EBF-873B2164A072}"/>
              </a:ext>
            </a:extLst>
          </p:cNvPr>
          <p:cNvPicPr>
            <a:picLocks noChangeAspect="1"/>
          </p:cNvPicPr>
          <p:nvPr/>
        </p:nvPicPr>
        <p:blipFill>
          <a:blip r:embed="rId2">
            <a:alphaModFix amt="24000"/>
          </a:blip>
          <a:srcRect l="15199" b="15998"/>
          <a:stretch>
            <a:fillRect/>
          </a:stretch>
        </p:blipFill>
        <p:spPr>
          <a:xfrm>
            <a:off x="0" y="4385170"/>
            <a:ext cx="2763748" cy="2503903"/>
          </a:xfrm>
          <a:custGeom>
            <a:avLst/>
            <a:gdLst>
              <a:gd name="connsiteX0" fmla="*/ 583846 w 2763748"/>
              <a:gd name="connsiteY0" fmla="*/ 0 h 2503903"/>
              <a:gd name="connsiteX1" fmla="*/ 1684557 w 2763748"/>
              <a:gd name="connsiteY1" fmla="*/ 0 h 2503903"/>
              <a:gd name="connsiteX2" fmla="*/ 2763748 w 2763748"/>
              <a:gd name="connsiteY2" fmla="*/ 1490388 h 2503903"/>
              <a:gd name="connsiteX3" fmla="*/ 2029861 w 2763748"/>
              <a:gd name="connsiteY3" fmla="*/ 2503903 h 2503903"/>
              <a:gd name="connsiteX4" fmla="*/ 238542 w 2763748"/>
              <a:gd name="connsiteY4" fmla="*/ 2503903 h 2503903"/>
              <a:gd name="connsiteX5" fmla="*/ 0 w 2763748"/>
              <a:gd name="connsiteY5" fmla="*/ 2174471 h 2503903"/>
              <a:gd name="connsiteX6" fmla="*/ 0 w 2763748"/>
              <a:gd name="connsiteY6" fmla="*/ 806305 h 250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3748" h="2503903">
                <a:moveTo>
                  <a:pt x="583846" y="0"/>
                </a:moveTo>
                <a:lnTo>
                  <a:pt x="1684557" y="0"/>
                </a:lnTo>
                <a:lnTo>
                  <a:pt x="2763748" y="1490388"/>
                </a:lnTo>
                <a:lnTo>
                  <a:pt x="2029861" y="2503903"/>
                </a:lnTo>
                <a:lnTo>
                  <a:pt x="238542" y="2503903"/>
                </a:lnTo>
                <a:lnTo>
                  <a:pt x="0" y="2174471"/>
                </a:lnTo>
                <a:lnTo>
                  <a:pt x="0" y="806305"/>
                </a:lnTo>
                <a:close/>
              </a:path>
            </a:pathLst>
          </a:custGeom>
          <a:effectLst>
            <a:softEdge rad="0"/>
          </a:effectLst>
        </p:spPr>
      </p:pic>
      <p:sp>
        <p:nvSpPr>
          <p:cNvPr id="13" name="Rectangle 12">
            <a:extLst>
              <a:ext uri="{FF2B5EF4-FFF2-40B4-BE49-F238E27FC236}">
                <a16:creationId xmlns:a16="http://schemas.microsoft.com/office/drawing/2014/main" id="{2868C882-DDB7-C34E-AB86-F9DA3059D865}"/>
              </a:ext>
            </a:extLst>
          </p:cNvPr>
          <p:cNvSpPr/>
          <p:nvPr/>
        </p:nvSpPr>
        <p:spPr>
          <a:xfrm rot="2700000">
            <a:off x="3656881" y="2049876"/>
            <a:ext cx="1396313" cy="1396313"/>
          </a:xfrm>
          <a:prstGeom prst="rect">
            <a:avLst/>
          </a:prstGeom>
          <a:solidFill>
            <a:srgbClr val="2BB2AA">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B76E5BCB-9B72-6C40-B246-448F94B144E3}"/>
              </a:ext>
            </a:extLst>
          </p:cNvPr>
          <p:cNvSpPr/>
          <p:nvPr/>
        </p:nvSpPr>
        <p:spPr>
          <a:xfrm rot="2700000">
            <a:off x="4355419" y="1016869"/>
            <a:ext cx="1396313" cy="1396313"/>
          </a:xfrm>
          <a:custGeom>
            <a:avLst/>
            <a:gdLst>
              <a:gd name="connsiteX0" fmla="*/ 0 w 1396313"/>
              <a:gd name="connsiteY0" fmla="*/ 0 h 1396313"/>
              <a:gd name="connsiteX1" fmla="*/ 481583 w 1396313"/>
              <a:gd name="connsiteY1" fmla="*/ 0 h 1396313"/>
              <a:gd name="connsiteX2" fmla="*/ 1396313 w 1396313"/>
              <a:gd name="connsiteY2" fmla="*/ 914730 h 1396313"/>
              <a:gd name="connsiteX3" fmla="*/ 1396313 w 1396313"/>
              <a:gd name="connsiteY3" fmla="*/ 1396313 h 1396313"/>
              <a:gd name="connsiteX4" fmla="*/ 0 w 1396313"/>
              <a:gd name="connsiteY4" fmla="*/ 1396313 h 139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313" h="1396313">
                <a:moveTo>
                  <a:pt x="0" y="0"/>
                </a:moveTo>
                <a:lnTo>
                  <a:pt x="481583" y="0"/>
                </a:lnTo>
                <a:lnTo>
                  <a:pt x="1396313" y="914730"/>
                </a:lnTo>
                <a:lnTo>
                  <a:pt x="1396313" y="1396313"/>
                </a:lnTo>
                <a:lnTo>
                  <a:pt x="0" y="1396313"/>
                </a:lnTo>
                <a:close/>
              </a:path>
            </a:pathLst>
          </a:custGeom>
          <a:solidFill>
            <a:srgbClr val="00E7D9">
              <a:alpha val="57000"/>
            </a:srgbClr>
          </a:solidFill>
          <a:ln>
            <a:solidFill>
              <a:srgbClr val="00E7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FCEFF5-6959-BA40-BEE3-0F13E4ABC5CC}"/>
              </a:ext>
            </a:extLst>
          </p:cNvPr>
          <p:cNvSpPr/>
          <p:nvPr/>
        </p:nvSpPr>
        <p:spPr>
          <a:xfrm rot="2700000">
            <a:off x="3718883" y="1576041"/>
            <a:ext cx="698157" cy="698157"/>
          </a:xfrm>
          <a:prstGeom prst="rect">
            <a:avLst/>
          </a:prstGeom>
          <a:solidFill>
            <a:srgbClr val="00938A">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2E3758-6309-0E49-80BE-58F4CD5DC063}"/>
              </a:ext>
            </a:extLst>
          </p:cNvPr>
          <p:cNvSpPr/>
          <p:nvPr/>
        </p:nvSpPr>
        <p:spPr>
          <a:xfrm>
            <a:off x="0" y="259492"/>
            <a:ext cx="4695568" cy="345989"/>
          </a:xfrm>
          <a:prstGeom prst="rect">
            <a:avLst/>
          </a:prstGeom>
          <a:solidFill>
            <a:srgbClr val="00E7D9"/>
          </a:solidFill>
          <a:ln>
            <a:solidFill>
              <a:srgbClr val="00E7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9E0D0-FC1E-844D-BF3E-20134A5E9CF2}"/>
              </a:ext>
            </a:extLst>
          </p:cNvPr>
          <p:cNvSpPr>
            <a:spLocks noGrp="1"/>
          </p:cNvSpPr>
          <p:nvPr>
            <p:ph type="title"/>
          </p:nvPr>
        </p:nvSpPr>
        <p:spPr>
          <a:xfrm>
            <a:off x="369660" y="381694"/>
            <a:ext cx="2731886" cy="124934"/>
          </a:xfrm>
        </p:spPr>
        <p:txBody>
          <a:bodyPr>
            <a:noAutofit/>
          </a:bodyPr>
          <a:lstStyle/>
          <a:p>
            <a:r>
              <a:rPr lang="en-US" sz="1800" b="1" dirty="0">
                <a:solidFill>
                  <a:schemeClr val="bg1"/>
                </a:solidFill>
                <a:latin typeface="Times" pitchFamily="2" charset="0"/>
              </a:rPr>
              <a:t>Department at a glance</a:t>
            </a:r>
          </a:p>
        </p:txBody>
      </p:sp>
      <p:pic>
        <p:nvPicPr>
          <p:cNvPr id="22" name="Picture 21">
            <a:extLst>
              <a:ext uri="{FF2B5EF4-FFF2-40B4-BE49-F238E27FC236}">
                <a16:creationId xmlns:a16="http://schemas.microsoft.com/office/drawing/2014/main" id="{6FF66B1A-4B54-8247-B68E-118FC54AE42A}"/>
              </a:ext>
            </a:extLst>
          </p:cNvPr>
          <p:cNvPicPr>
            <a:picLocks noChangeAspect="1"/>
          </p:cNvPicPr>
          <p:nvPr/>
        </p:nvPicPr>
        <p:blipFill rotWithShape="1">
          <a:blip r:embed="rId3">
            <a:alphaModFix amt="43000"/>
          </a:blip>
          <a:srcRect l="6875" t="33522" b="7608"/>
          <a:stretch/>
        </p:blipFill>
        <p:spPr>
          <a:xfrm>
            <a:off x="2167848" y="2766028"/>
            <a:ext cx="3209015" cy="1352401"/>
          </a:xfrm>
          <a:prstGeom prst="rect">
            <a:avLst/>
          </a:prstGeom>
          <a:effectLst>
            <a:softEdge rad="152400"/>
          </a:effectLst>
        </p:spPr>
      </p:pic>
      <p:sp>
        <p:nvSpPr>
          <p:cNvPr id="7" name="Content Placeholder 6">
            <a:extLst>
              <a:ext uri="{FF2B5EF4-FFF2-40B4-BE49-F238E27FC236}">
                <a16:creationId xmlns:a16="http://schemas.microsoft.com/office/drawing/2014/main" id="{615D769E-D337-1B44-A3D8-9D0D18C2B10D}"/>
              </a:ext>
            </a:extLst>
          </p:cNvPr>
          <p:cNvSpPr>
            <a:spLocks noGrp="1"/>
          </p:cNvSpPr>
          <p:nvPr>
            <p:ph idx="1"/>
          </p:nvPr>
        </p:nvSpPr>
        <p:spPr>
          <a:xfrm>
            <a:off x="246092" y="632145"/>
            <a:ext cx="2731886" cy="2929917"/>
          </a:xfrm>
        </p:spPr>
        <p:txBody>
          <a:bodyPr>
            <a:normAutofit fontScale="92500" lnSpcReduction="20000"/>
          </a:bodyPr>
          <a:lstStyle/>
          <a:p>
            <a:pPr marL="0" indent="0" algn="just">
              <a:lnSpc>
                <a:spcPct val="150000"/>
              </a:lnSpc>
              <a:buNone/>
            </a:pPr>
            <a:r>
              <a:rPr lang="en-US" sz="1100" dirty="0">
                <a:latin typeface="Times New Roman" panose="02020603050405020304" pitchFamily="18" charset="0"/>
                <a:cs typeface="Times New Roman" panose="02020603050405020304" pitchFamily="18" charset="0"/>
              </a:rPr>
              <a:t>	</a:t>
            </a:r>
            <a:r>
              <a:rPr lang="x-none" sz="1100">
                <a:latin typeface="Times New Roman" panose="02020603050405020304" pitchFamily="18" charset="0"/>
                <a:cs typeface="Times New Roman" panose="02020603050405020304" pitchFamily="18" charset="0"/>
              </a:rPr>
              <a:t>The Department of Applied Chemistry was established in 1976 with the support of UGC</a:t>
            </a:r>
            <a:r>
              <a:rPr lang="en-IN" sz="1100" dirty="0">
                <a:latin typeface="Times New Roman" panose="02020603050405020304" pitchFamily="18" charset="0"/>
                <a:cs typeface="Times New Roman" panose="02020603050405020304" pitchFamily="18" charset="0"/>
              </a:rPr>
              <a:t>. Throughout the last few decades, the Department has embraced its challenging </a:t>
            </a:r>
            <a:r>
              <a:rPr lang="x-none" sz="1100">
                <a:latin typeface="Times New Roman" panose="02020603050405020304" pitchFamily="18" charset="0"/>
                <a:cs typeface="Times New Roman" panose="02020603050405020304" pitchFamily="18" charset="0"/>
              </a:rPr>
              <a:t>role in the further development of the industrial belt in the Greater Cochin area by providing scientific support and trained personnel to the industries</a:t>
            </a:r>
            <a:r>
              <a:rPr lang="en-IN" sz="1100" dirty="0">
                <a:latin typeface="Times New Roman" panose="02020603050405020304" pitchFamily="18" charset="0"/>
                <a:cs typeface="Times New Roman" panose="02020603050405020304" pitchFamily="18" charset="0"/>
              </a:rPr>
              <a:t>. Department has always been keen to pave the path for high quality education ensuring best career opportunities for the students. The Department is steadfast in its resolve to inculcate a spirit of learning and social skills in the students, to kindle creative ideas and to equip them to face the future challenges in an enthusiastic manner. </a:t>
            </a:r>
            <a:endParaRPr lang="en-US" sz="11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B6B994D-9D14-A149-93F2-4932C8236E3D}"/>
              </a:ext>
            </a:extLst>
          </p:cNvPr>
          <p:cNvSpPr txBox="1"/>
          <p:nvPr/>
        </p:nvSpPr>
        <p:spPr>
          <a:xfrm>
            <a:off x="3089334" y="532861"/>
            <a:ext cx="1953798" cy="2031325"/>
          </a:xfrm>
          <a:prstGeom prst="rect">
            <a:avLst/>
          </a:prstGeom>
          <a:solidFill>
            <a:schemeClr val="bg1">
              <a:alpha val="56000"/>
            </a:schemeClr>
          </a:solidFill>
        </p:spPr>
        <p:txBody>
          <a:bodyPr wrap="square" rtlCol="0">
            <a:spAutoFit/>
          </a:bodyPr>
          <a:lstStyle/>
          <a:p>
            <a:pPr algn="just"/>
            <a:r>
              <a:rPr lang="en-US" b="1" dirty="0">
                <a:solidFill>
                  <a:srgbClr val="00938A"/>
                </a:solidFill>
                <a:latin typeface="Times" pitchFamily="2" charset="0"/>
              </a:rPr>
              <a:t>Our Vision:</a:t>
            </a:r>
          </a:p>
          <a:p>
            <a:pPr algn="just"/>
            <a:r>
              <a:rPr lang="en-IN" sz="1200" dirty="0">
                <a:latin typeface="Times New Roman" panose="02020603050405020304" pitchFamily="18" charset="0"/>
                <a:cs typeface="Times New Roman" panose="02020603050405020304" pitchFamily="18" charset="0"/>
              </a:rPr>
              <a:t>To create a world-class teaching and research institution which can provide a rich opportunity and scientific platform for innovation, excellence and discovery, and attract the best students and staff worldwide.</a:t>
            </a:r>
          </a:p>
        </p:txBody>
      </p:sp>
      <p:sp>
        <p:nvSpPr>
          <p:cNvPr id="19" name="TextBox 18">
            <a:extLst>
              <a:ext uri="{FF2B5EF4-FFF2-40B4-BE49-F238E27FC236}">
                <a16:creationId xmlns:a16="http://schemas.microsoft.com/office/drawing/2014/main" id="{860EF9C5-AC74-4542-A3AE-93965459E483}"/>
              </a:ext>
            </a:extLst>
          </p:cNvPr>
          <p:cNvSpPr txBox="1"/>
          <p:nvPr/>
        </p:nvSpPr>
        <p:spPr>
          <a:xfrm>
            <a:off x="243863" y="3579238"/>
            <a:ext cx="4325908" cy="369332"/>
          </a:xfrm>
          <a:prstGeom prst="rect">
            <a:avLst/>
          </a:prstGeom>
          <a:noFill/>
        </p:spPr>
        <p:txBody>
          <a:bodyPr wrap="square" rtlCol="0">
            <a:spAutoFit/>
          </a:bodyPr>
          <a:lstStyle/>
          <a:p>
            <a:r>
              <a:rPr lang="en-US" b="1" dirty="0">
                <a:solidFill>
                  <a:srgbClr val="00938A"/>
                </a:solidFill>
                <a:latin typeface="Times" pitchFamily="2" charset="0"/>
              </a:rPr>
              <a:t>Courses offered:</a:t>
            </a:r>
          </a:p>
        </p:txBody>
      </p:sp>
      <p:sp>
        <p:nvSpPr>
          <p:cNvPr id="20" name="TextBox 19">
            <a:extLst>
              <a:ext uri="{FF2B5EF4-FFF2-40B4-BE49-F238E27FC236}">
                <a16:creationId xmlns:a16="http://schemas.microsoft.com/office/drawing/2014/main" id="{F9886172-57CC-634E-AD2E-DC63BFF281D0}"/>
              </a:ext>
            </a:extLst>
          </p:cNvPr>
          <p:cNvSpPr txBox="1"/>
          <p:nvPr/>
        </p:nvSpPr>
        <p:spPr>
          <a:xfrm>
            <a:off x="246092" y="3920615"/>
            <a:ext cx="4879310" cy="1831271"/>
          </a:xfrm>
          <a:prstGeom prst="rect">
            <a:avLst/>
          </a:prstGeom>
          <a:noFill/>
        </p:spPr>
        <p:txBody>
          <a:bodyPr wrap="square" rtlCol="0">
            <a:spAutoFit/>
          </a:bodyPr>
          <a:lstStyle/>
          <a:p>
            <a:r>
              <a:rPr lang="en-US" sz="1400" b="1" dirty="0">
                <a:solidFill>
                  <a:srgbClr val="2BB2AA"/>
                </a:solidFill>
                <a:latin typeface="Times" pitchFamily="2" charset="0"/>
              </a:rPr>
              <a:t>M.Sc. Chemistry</a:t>
            </a:r>
          </a:p>
          <a:p>
            <a:pPr algn="just"/>
            <a:r>
              <a:rPr lang="en-IN" sz="1100" dirty="0">
                <a:latin typeface="Times New Roman" panose="02020603050405020304" pitchFamily="18" charset="0"/>
                <a:cs typeface="Times New Roman" panose="02020603050405020304" pitchFamily="18" charset="0"/>
              </a:rPr>
              <a:t>               The programme with a current intake of 24 is one of the most sought of courses in the University as evident from the high demand ratio. The selection of students is based on a Common Admission Test conducted by the University. </a:t>
            </a:r>
          </a:p>
          <a:p>
            <a:pPr indent="582613" algn="just"/>
            <a:r>
              <a:rPr lang="en-IN" sz="1100" dirty="0">
                <a:latin typeface="Times New Roman" panose="02020603050405020304" pitchFamily="18" charset="0"/>
                <a:cs typeface="Times New Roman" panose="02020603050405020304" pitchFamily="18" charset="0"/>
              </a:rPr>
              <a:t>The programme is designed with an outcome- based syllabus which ensures that the students assimilate the subject in totality and can take it to further levels of application and creativity wherever required. Development of practical and analytical skills in students is also a high priority . The fourth semester is entirely dedicated to project work and the students are highly benefitted by the opportunity to do the four months of project work in institutes of national repute.</a:t>
            </a:r>
            <a:endParaRPr lang="en-US" sz="11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85F15A8-B5D2-EB45-9F58-044642D5C409}"/>
              </a:ext>
            </a:extLst>
          </p:cNvPr>
          <p:cNvSpPr txBox="1"/>
          <p:nvPr/>
        </p:nvSpPr>
        <p:spPr>
          <a:xfrm>
            <a:off x="246092" y="5762118"/>
            <a:ext cx="4879310" cy="1354217"/>
          </a:xfrm>
          <a:prstGeom prst="rect">
            <a:avLst/>
          </a:prstGeom>
          <a:noFill/>
        </p:spPr>
        <p:txBody>
          <a:bodyPr wrap="square" rtlCol="0">
            <a:spAutoFit/>
          </a:bodyPr>
          <a:lstStyle/>
          <a:p>
            <a:r>
              <a:rPr lang="en-US" sz="1400" b="1" dirty="0">
                <a:solidFill>
                  <a:srgbClr val="2BB2AA"/>
                </a:solidFill>
                <a:latin typeface="Times" pitchFamily="2" charset="0"/>
              </a:rPr>
              <a:t>Ph.D.</a:t>
            </a:r>
          </a:p>
          <a:p>
            <a:pPr algn="just"/>
            <a:r>
              <a:rPr lang="en-US" sz="1200" dirty="0">
                <a:solidFill>
                  <a:srgbClr val="2BB2AA"/>
                </a:solidFill>
                <a:latin typeface="Times" pitchFamily="2" charset="0"/>
              </a:rPr>
              <a:t>         </a:t>
            </a:r>
            <a:r>
              <a:rPr lang="en-US" sz="1100" dirty="0">
                <a:latin typeface="Times" pitchFamily="2" charset="0"/>
              </a:rPr>
              <a:t>Our doctoral research programs are designed to provide researchers a deep understanding and pique their curiosity into uncharted scientific horizons. Interested candidates who have finished their Masters in Chemistry can apply to various labs directly if they have secured fellowships from national level screening test or by qualifying the departmental admission test. </a:t>
            </a:r>
          </a:p>
          <a:p>
            <a:pPr algn="just"/>
            <a:r>
              <a:rPr lang="en-IN" sz="1200" dirty="0">
                <a:latin typeface="Times" pitchFamily="2" charset="0"/>
                <a:cs typeface="Times New Roman" panose="02020603050405020304" pitchFamily="18" charset="0"/>
              </a:rPr>
              <a:t>  </a:t>
            </a:r>
            <a:endParaRPr lang="en-US" sz="1200" dirty="0">
              <a:latin typeface="Times" pitchFamily="2" charset="0"/>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D0195C26-FD24-1342-B787-578206B02907}"/>
              </a:ext>
            </a:extLst>
          </p:cNvPr>
          <p:cNvCxnSpPr>
            <a:cxnSpLocks/>
          </p:cNvCxnSpPr>
          <p:nvPr/>
        </p:nvCxnSpPr>
        <p:spPr>
          <a:xfrm>
            <a:off x="0" y="3920615"/>
            <a:ext cx="1612035" cy="0"/>
          </a:xfrm>
          <a:prstGeom prst="line">
            <a:avLst/>
          </a:prstGeom>
          <a:ln w="38100">
            <a:solidFill>
              <a:srgbClr val="00E7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777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D5A6D-5029-FA4A-B2B1-5F63D32C0528}"/>
              </a:ext>
            </a:extLst>
          </p:cNvPr>
          <p:cNvPicPr>
            <a:picLocks noChangeAspect="1"/>
          </p:cNvPicPr>
          <p:nvPr/>
        </p:nvPicPr>
        <p:blipFill>
          <a:blip r:embed="rId2">
            <a:alphaModFix amt="20000"/>
          </a:blip>
          <a:stretch>
            <a:fillRect/>
          </a:stretch>
        </p:blipFill>
        <p:spPr>
          <a:xfrm>
            <a:off x="0" y="0"/>
            <a:ext cx="2551457" cy="1701822"/>
          </a:xfrm>
          <a:prstGeom prst="rect">
            <a:avLst/>
          </a:prstGeom>
          <a:effectLst>
            <a:softEdge rad="203200"/>
          </a:effectLst>
        </p:spPr>
      </p:pic>
      <p:sp>
        <p:nvSpPr>
          <p:cNvPr id="7" name="Rectangle 6">
            <a:extLst>
              <a:ext uri="{FF2B5EF4-FFF2-40B4-BE49-F238E27FC236}">
                <a16:creationId xmlns:a16="http://schemas.microsoft.com/office/drawing/2014/main" id="{D7BE6DF6-E6BF-8643-B22F-278F6F9E6CDB}"/>
              </a:ext>
            </a:extLst>
          </p:cNvPr>
          <p:cNvSpPr/>
          <p:nvPr/>
        </p:nvSpPr>
        <p:spPr>
          <a:xfrm>
            <a:off x="0" y="310665"/>
            <a:ext cx="4695568" cy="345989"/>
          </a:xfrm>
          <a:prstGeom prst="rect">
            <a:avLst/>
          </a:prstGeom>
          <a:solidFill>
            <a:srgbClr val="00E7D9"/>
          </a:solidFill>
          <a:ln>
            <a:solidFill>
              <a:srgbClr val="00E7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FD3D59-658C-2543-AFFE-3F6BF04FCF17}"/>
              </a:ext>
            </a:extLst>
          </p:cNvPr>
          <p:cNvSpPr>
            <a:spLocks noGrp="1"/>
          </p:cNvSpPr>
          <p:nvPr>
            <p:ph type="title"/>
          </p:nvPr>
        </p:nvSpPr>
        <p:spPr>
          <a:xfrm>
            <a:off x="369660" y="278952"/>
            <a:ext cx="4637544" cy="409417"/>
          </a:xfrm>
        </p:spPr>
        <p:txBody>
          <a:bodyPr>
            <a:normAutofit/>
          </a:bodyPr>
          <a:lstStyle/>
          <a:p>
            <a:r>
              <a:rPr lang="en-US" sz="1800" b="1" dirty="0">
                <a:solidFill>
                  <a:schemeClr val="bg1"/>
                </a:solidFill>
                <a:latin typeface="Times New Roman" panose="02020603050405020304" pitchFamily="18" charset="0"/>
                <a:cs typeface="Times New Roman" panose="02020603050405020304" pitchFamily="18" charset="0"/>
              </a:rPr>
              <a:t>Research in the Department</a:t>
            </a:r>
          </a:p>
        </p:txBody>
      </p:sp>
      <p:sp>
        <p:nvSpPr>
          <p:cNvPr id="8" name="TextBox 7">
            <a:extLst>
              <a:ext uri="{FF2B5EF4-FFF2-40B4-BE49-F238E27FC236}">
                <a16:creationId xmlns:a16="http://schemas.microsoft.com/office/drawing/2014/main" id="{C4D347B1-A85C-CD4E-8ABE-01F4BBA474EF}"/>
              </a:ext>
            </a:extLst>
          </p:cNvPr>
          <p:cNvSpPr txBox="1"/>
          <p:nvPr/>
        </p:nvSpPr>
        <p:spPr>
          <a:xfrm>
            <a:off x="246580" y="770562"/>
            <a:ext cx="4890498" cy="646331"/>
          </a:xfrm>
          <a:prstGeom prst="rect">
            <a:avLst/>
          </a:prstGeom>
          <a:noFill/>
        </p:spPr>
        <p:txBody>
          <a:bodyPr wrap="square" rtlCol="0">
            <a:spAutoFit/>
          </a:bodyPr>
          <a:lstStyle/>
          <a:p>
            <a:pPr indent="541338" algn="just"/>
            <a:r>
              <a:rPr lang="en-US" sz="1200" dirty="0">
                <a:latin typeface="Times New Roman" panose="02020603050405020304" pitchFamily="18" charset="0"/>
                <a:cs typeface="Times New Roman" panose="02020603050405020304" pitchFamily="18" charset="0"/>
              </a:rPr>
              <a:t>The department has several ongoing national and international projects and collaborations to ensure cutting edge research and a circuit of knowledge and resource including student exchange </a:t>
            </a:r>
            <a:r>
              <a:rPr lang="en-US" sz="1200" dirty="0" err="1">
                <a:latin typeface="Times New Roman" panose="02020603050405020304" pitchFamily="18" charset="0"/>
                <a:cs typeface="Times New Roman" panose="02020603050405020304" pitchFamily="18" charset="0"/>
              </a:rPr>
              <a:t>programmes</a:t>
            </a:r>
            <a:r>
              <a:rPr lang="en-US" sz="1200"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39E45C21-864E-324E-8BB4-B0E3AF49F32A}"/>
              </a:ext>
            </a:extLst>
          </p:cNvPr>
          <p:cNvSpPr txBox="1"/>
          <p:nvPr/>
        </p:nvSpPr>
        <p:spPr>
          <a:xfrm>
            <a:off x="246580" y="1964700"/>
            <a:ext cx="4962418" cy="369332"/>
          </a:xfrm>
          <a:prstGeom prst="rect">
            <a:avLst/>
          </a:prstGeom>
          <a:noFill/>
        </p:spPr>
        <p:txBody>
          <a:bodyPr wrap="square" rtlCol="0">
            <a:spAutoFit/>
          </a:bodyPr>
          <a:lstStyle/>
          <a:p>
            <a:r>
              <a:rPr lang="en-US" b="1" dirty="0">
                <a:solidFill>
                  <a:srgbClr val="00938A"/>
                </a:solidFill>
                <a:latin typeface="Times New Roman" panose="02020603050405020304" pitchFamily="18" charset="0"/>
                <a:cs typeface="Times New Roman" panose="02020603050405020304" pitchFamily="18" charset="0"/>
              </a:rPr>
              <a:t>Instrumental Facilities </a:t>
            </a:r>
          </a:p>
        </p:txBody>
      </p:sp>
      <p:sp>
        <p:nvSpPr>
          <p:cNvPr id="13" name="Rectangle 12">
            <a:extLst>
              <a:ext uri="{FF2B5EF4-FFF2-40B4-BE49-F238E27FC236}">
                <a16:creationId xmlns:a16="http://schemas.microsoft.com/office/drawing/2014/main" id="{16EE2233-EA8D-1C40-B3E6-3B729817DC7E}"/>
              </a:ext>
            </a:extLst>
          </p:cNvPr>
          <p:cNvSpPr/>
          <p:nvPr/>
        </p:nvSpPr>
        <p:spPr>
          <a:xfrm rot="2700000">
            <a:off x="3691364" y="3153743"/>
            <a:ext cx="1396313" cy="1396313"/>
          </a:xfrm>
          <a:prstGeom prst="rect">
            <a:avLst/>
          </a:prstGeom>
          <a:blipFill dpi="0" rotWithShape="0">
            <a:blip r:embed="rId3">
              <a:alphaModFix amt="55000"/>
            </a:blip>
            <a:srcRect/>
            <a:stretch>
              <a:fillRect l="-11000" t="8000" b="-1000"/>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56D4FFAC-FFC4-284E-A885-F520A51D3E9F}"/>
              </a:ext>
            </a:extLst>
          </p:cNvPr>
          <p:cNvSpPr/>
          <p:nvPr/>
        </p:nvSpPr>
        <p:spPr>
          <a:xfrm rot="2700000">
            <a:off x="4314321" y="1705238"/>
            <a:ext cx="1396313" cy="1396313"/>
          </a:xfrm>
          <a:custGeom>
            <a:avLst/>
            <a:gdLst>
              <a:gd name="connsiteX0" fmla="*/ 0 w 1396313"/>
              <a:gd name="connsiteY0" fmla="*/ 0 h 1396313"/>
              <a:gd name="connsiteX1" fmla="*/ 481583 w 1396313"/>
              <a:gd name="connsiteY1" fmla="*/ 0 h 1396313"/>
              <a:gd name="connsiteX2" fmla="*/ 1396313 w 1396313"/>
              <a:gd name="connsiteY2" fmla="*/ 914730 h 1396313"/>
              <a:gd name="connsiteX3" fmla="*/ 1396313 w 1396313"/>
              <a:gd name="connsiteY3" fmla="*/ 1396313 h 1396313"/>
              <a:gd name="connsiteX4" fmla="*/ 0 w 1396313"/>
              <a:gd name="connsiteY4" fmla="*/ 1396313 h 139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313" h="1396313">
                <a:moveTo>
                  <a:pt x="0" y="0"/>
                </a:moveTo>
                <a:lnTo>
                  <a:pt x="481583" y="0"/>
                </a:lnTo>
                <a:lnTo>
                  <a:pt x="1396313" y="914730"/>
                </a:lnTo>
                <a:lnTo>
                  <a:pt x="1396313" y="1396313"/>
                </a:lnTo>
                <a:lnTo>
                  <a:pt x="0" y="1396313"/>
                </a:lnTo>
                <a:close/>
              </a:path>
            </a:pathLst>
          </a:custGeom>
          <a:blipFill dpi="0" rotWithShape="0">
            <a:blip r:embed="rId4">
              <a:alphaModFix amt="65000"/>
            </a:blip>
            <a:srcRect/>
            <a:stretch>
              <a:fillRect r="-108000" b="-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849C250-9B42-064B-90D9-D94B021C6C5C}"/>
              </a:ext>
            </a:extLst>
          </p:cNvPr>
          <p:cNvSpPr/>
          <p:nvPr/>
        </p:nvSpPr>
        <p:spPr>
          <a:xfrm rot="18900000" flipV="1">
            <a:off x="5207309" y="3250988"/>
            <a:ext cx="339107" cy="339107"/>
          </a:xfrm>
          <a:custGeom>
            <a:avLst/>
            <a:gdLst>
              <a:gd name="connsiteX0" fmla="*/ 339107 w 339107"/>
              <a:gd name="connsiteY0" fmla="*/ 339107 h 339107"/>
              <a:gd name="connsiteX1" fmla="*/ 0 w 339107"/>
              <a:gd name="connsiteY1" fmla="*/ 0 h 339107"/>
              <a:gd name="connsiteX2" fmla="*/ 0 w 339107"/>
              <a:gd name="connsiteY2" fmla="*/ 339107 h 339107"/>
              <a:gd name="connsiteX3" fmla="*/ 339107 w 339107"/>
              <a:gd name="connsiteY3" fmla="*/ 339107 h 339107"/>
            </a:gdLst>
            <a:ahLst/>
            <a:cxnLst>
              <a:cxn ang="0">
                <a:pos x="connsiteX0" y="connsiteY0"/>
              </a:cxn>
              <a:cxn ang="0">
                <a:pos x="connsiteX1" y="connsiteY1"/>
              </a:cxn>
              <a:cxn ang="0">
                <a:pos x="connsiteX2" y="connsiteY2"/>
              </a:cxn>
              <a:cxn ang="0">
                <a:pos x="connsiteX3" y="connsiteY3"/>
              </a:cxn>
            </a:cxnLst>
            <a:rect l="l" t="t" r="r" b="b"/>
            <a:pathLst>
              <a:path w="339107" h="339107">
                <a:moveTo>
                  <a:pt x="339107" y="339107"/>
                </a:moveTo>
                <a:lnTo>
                  <a:pt x="0" y="0"/>
                </a:lnTo>
                <a:lnTo>
                  <a:pt x="0" y="339107"/>
                </a:lnTo>
                <a:lnTo>
                  <a:pt x="339107" y="339107"/>
                </a:lnTo>
                <a:close/>
              </a:path>
            </a:pathLst>
          </a:custGeom>
          <a:solidFill>
            <a:srgbClr val="00E7D9">
              <a:alpha val="57000"/>
            </a:srgbClr>
          </a:solidFill>
          <a:ln>
            <a:solidFill>
              <a:srgbClr val="00E7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0F3BDD3B-117C-E748-BB8E-614C97621DEB}"/>
              </a:ext>
            </a:extLst>
          </p:cNvPr>
          <p:cNvSpPr/>
          <p:nvPr/>
        </p:nvSpPr>
        <p:spPr>
          <a:xfrm rot="18900000" flipV="1">
            <a:off x="4781519" y="4274553"/>
            <a:ext cx="1190687" cy="1190687"/>
          </a:xfrm>
          <a:custGeom>
            <a:avLst/>
            <a:gdLst>
              <a:gd name="connsiteX0" fmla="*/ 1190687 w 1190687"/>
              <a:gd name="connsiteY0" fmla="*/ 1190687 h 1190687"/>
              <a:gd name="connsiteX1" fmla="*/ 0 w 1190687"/>
              <a:gd name="connsiteY1" fmla="*/ 0 h 1190687"/>
              <a:gd name="connsiteX2" fmla="*/ 1 w 1190687"/>
              <a:gd name="connsiteY2" fmla="*/ 1190686 h 1190687"/>
              <a:gd name="connsiteX3" fmla="*/ 1190687 w 1190687"/>
              <a:gd name="connsiteY3" fmla="*/ 1190687 h 1190687"/>
            </a:gdLst>
            <a:ahLst/>
            <a:cxnLst>
              <a:cxn ang="0">
                <a:pos x="connsiteX0" y="connsiteY0"/>
              </a:cxn>
              <a:cxn ang="0">
                <a:pos x="connsiteX1" y="connsiteY1"/>
              </a:cxn>
              <a:cxn ang="0">
                <a:pos x="connsiteX2" y="connsiteY2"/>
              </a:cxn>
              <a:cxn ang="0">
                <a:pos x="connsiteX3" y="connsiteY3"/>
              </a:cxn>
            </a:cxnLst>
            <a:rect l="l" t="t" r="r" b="b"/>
            <a:pathLst>
              <a:path w="1190687" h="1190687">
                <a:moveTo>
                  <a:pt x="1190687" y="1190687"/>
                </a:moveTo>
                <a:lnTo>
                  <a:pt x="0" y="0"/>
                </a:lnTo>
                <a:lnTo>
                  <a:pt x="1" y="1190686"/>
                </a:lnTo>
                <a:lnTo>
                  <a:pt x="1190687" y="1190687"/>
                </a:lnTo>
                <a:close/>
              </a:path>
            </a:pathLst>
          </a:custGeom>
          <a:solidFill>
            <a:srgbClr val="00E7D9">
              <a:alpha val="57000"/>
            </a:srgbClr>
          </a:solidFill>
          <a:ln>
            <a:solidFill>
              <a:srgbClr val="00E7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7A33332-5A00-6340-9E90-0B8D2DDE3E8A}"/>
              </a:ext>
            </a:extLst>
          </p:cNvPr>
          <p:cNvSpPr/>
          <p:nvPr/>
        </p:nvSpPr>
        <p:spPr>
          <a:xfrm rot="2700000" flipH="1" flipV="1">
            <a:off x="2921056" y="4996095"/>
            <a:ext cx="2208157" cy="2208157"/>
          </a:xfrm>
          <a:prstGeom prst="rect">
            <a:avLst/>
          </a:prstGeom>
          <a:blipFill dpi="0" rotWithShape="0">
            <a:blip r:embed="rId5">
              <a:alphaModFix amt="55000"/>
            </a:blip>
            <a:srcRect/>
            <a:stretch>
              <a:fillRect l="-12000" t="-3000" r="7000" b="21000"/>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D162C1-80A8-2D40-AE6F-237D2F6C9E84}"/>
              </a:ext>
            </a:extLst>
          </p:cNvPr>
          <p:cNvSpPr txBox="1"/>
          <p:nvPr/>
        </p:nvSpPr>
        <p:spPr>
          <a:xfrm>
            <a:off x="369659" y="2449059"/>
            <a:ext cx="4637545" cy="1015663"/>
          </a:xfrm>
          <a:prstGeom prst="rect">
            <a:avLst/>
          </a:prstGeom>
          <a:solidFill>
            <a:schemeClr val="bg1">
              <a:alpha val="78000"/>
            </a:schemeClr>
          </a:solidFill>
        </p:spPr>
        <p:txBody>
          <a:bodyPr wrap="square" rtlCol="0">
            <a:spAutoFit/>
          </a:bodyPr>
          <a:lstStyle/>
          <a:p>
            <a:pPr indent="449263" algn="just"/>
            <a:r>
              <a:rPr lang="en-US" sz="1200" dirty="0">
                <a:latin typeface="Times New Roman" panose="02020603050405020304" pitchFamily="18" charset="0"/>
                <a:cs typeface="Times New Roman" panose="02020603050405020304" pitchFamily="18" charset="0"/>
              </a:rPr>
              <a:t>The department houses various high end instruments to ensure quality research and </a:t>
            </a:r>
            <a:r>
              <a:rPr lang="en-IN" sz="1200" dirty="0">
                <a:latin typeface="Times New Roman" panose="02020603050405020304" pitchFamily="18" charset="0"/>
                <a:cs typeface="Times New Roman" panose="02020603050405020304" pitchFamily="18" charset="0"/>
              </a:rPr>
              <a:t>enable our graduate students to get hands own training to operate analytical Instruments like UV visible Spectrophotometer, FTIR, etc</a:t>
            </a:r>
            <a:r>
              <a:rPr lang="en-IN" sz="100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during their practical sessions. The various facilities available in our department are:</a:t>
            </a:r>
            <a:endParaRPr lang="en-US" sz="1200" dirty="0">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812170BE-9B0C-D446-90AA-CFEB28FA466F}"/>
              </a:ext>
            </a:extLst>
          </p:cNvPr>
          <p:cNvPicPr>
            <a:picLocks noChangeAspect="1"/>
          </p:cNvPicPr>
          <p:nvPr/>
        </p:nvPicPr>
        <p:blipFill>
          <a:blip r:embed="rId6">
            <a:alphaModFix amt="73000"/>
          </a:blip>
          <a:stretch>
            <a:fillRect/>
          </a:stretch>
        </p:blipFill>
        <p:spPr>
          <a:xfrm>
            <a:off x="28239" y="5104476"/>
            <a:ext cx="991281" cy="1832260"/>
          </a:xfrm>
          <a:prstGeom prst="snip1Rect">
            <a:avLst>
              <a:gd name="adj" fmla="val 34287"/>
            </a:avLst>
          </a:prstGeom>
        </p:spPr>
      </p:pic>
      <p:sp>
        <p:nvSpPr>
          <p:cNvPr id="31" name="Freeform 30">
            <a:extLst>
              <a:ext uri="{FF2B5EF4-FFF2-40B4-BE49-F238E27FC236}">
                <a16:creationId xmlns:a16="http://schemas.microsoft.com/office/drawing/2014/main" id="{4390441C-F02D-7448-9563-1D01B7EB31A8}"/>
              </a:ext>
            </a:extLst>
          </p:cNvPr>
          <p:cNvSpPr/>
          <p:nvPr/>
        </p:nvSpPr>
        <p:spPr>
          <a:xfrm rot="2712653" flipV="1">
            <a:off x="1878935" y="5731869"/>
            <a:ext cx="1190687" cy="1190687"/>
          </a:xfrm>
          <a:custGeom>
            <a:avLst/>
            <a:gdLst>
              <a:gd name="connsiteX0" fmla="*/ 1190687 w 1190687"/>
              <a:gd name="connsiteY0" fmla="*/ 1190687 h 1190687"/>
              <a:gd name="connsiteX1" fmla="*/ 0 w 1190687"/>
              <a:gd name="connsiteY1" fmla="*/ 0 h 1190687"/>
              <a:gd name="connsiteX2" fmla="*/ 1 w 1190687"/>
              <a:gd name="connsiteY2" fmla="*/ 1190686 h 1190687"/>
              <a:gd name="connsiteX3" fmla="*/ 1190687 w 1190687"/>
              <a:gd name="connsiteY3" fmla="*/ 1190687 h 1190687"/>
            </a:gdLst>
            <a:ahLst/>
            <a:cxnLst>
              <a:cxn ang="0">
                <a:pos x="connsiteX0" y="connsiteY0"/>
              </a:cxn>
              <a:cxn ang="0">
                <a:pos x="connsiteX1" y="connsiteY1"/>
              </a:cxn>
              <a:cxn ang="0">
                <a:pos x="connsiteX2" y="connsiteY2"/>
              </a:cxn>
              <a:cxn ang="0">
                <a:pos x="connsiteX3" y="connsiteY3"/>
              </a:cxn>
            </a:cxnLst>
            <a:rect l="l" t="t" r="r" b="b"/>
            <a:pathLst>
              <a:path w="1190687" h="1190687">
                <a:moveTo>
                  <a:pt x="1190687" y="1190687"/>
                </a:moveTo>
                <a:lnTo>
                  <a:pt x="0" y="0"/>
                </a:lnTo>
                <a:lnTo>
                  <a:pt x="1" y="1190686"/>
                </a:lnTo>
                <a:lnTo>
                  <a:pt x="1190687" y="1190687"/>
                </a:lnTo>
                <a:close/>
              </a:path>
            </a:pathLst>
          </a:custGeom>
          <a:solidFill>
            <a:srgbClr val="00E7D9">
              <a:alpha val="57000"/>
            </a:srgbClr>
          </a:solidFill>
          <a:ln>
            <a:solidFill>
              <a:srgbClr val="00E7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6F50043-37D9-7346-A25D-79A018F6F96F}"/>
              </a:ext>
            </a:extLst>
          </p:cNvPr>
          <p:cNvPicPr>
            <a:picLocks noChangeAspect="1"/>
          </p:cNvPicPr>
          <p:nvPr/>
        </p:nvPicPr>
        <p:blipFill rotWithShape="1">
          <a:blip r:embed="rId7">
            <a:alphaModFix amt="89000"/>
          </a:blip>
          <a:srcRect t="1838" b="1838"/>
          <a:stretch/>
        </p:blipFill>
        <p:spPr>
          <a:xfrm>
            <a:off x="1112897" y="4784577"/>
            <a:ext cx="1575534" cy="1236029"/>
          </a:xfrm>
          <a:prstGeom prst="snip2DiagRect">
            <a:avLst>
              <a:gd name="adj1" fmla="val 24936"/>
              <a:gd name="adj2" fmla="val 0"/>
            </a:avLst>
          </a:prstGeom>
        </p:spPr>
      </p:pic>
      <p:sp>
        <p:nvSpPr>
          <p:cNvPr id="33" name="TextBox 32">
            <a:extLst>
              <a:ext uri="{FF2B5EF4-FFF2-40B4-BE49-F238E27FC236}">
                <a16:creationId xmlns:a16="http://schemas.microsoft.com/office/drawing/2014/main" id="{EF9355EC-CDE5-E047-B935-6410CAA97FCC}"/>
              </a:ext>
            </a:extLst>
          </p:cNvPr>
          <p:cNvSpPr txBox="1"/>
          <p:nvPr/>
        </p:nvSpPr>
        <p:spPr>
          <a:xfrm>
            <a:off x="296733" y="3469404"/>
            <a:ext cx="4710471" cy="3323987"/>
          </a:xfrm>
          <a:prstGeom prst="rect">
            <a:avLst/>
          </a:prstGeom>
          <a:solidFill>
            <a:schemeClr val="bg1">
              <a:alpha val="61000"/>
            </a:schemeClr>
          </a:solidFill>
        </p:spPr>
        <p:txBody>
          <a:bodyPr wrap="square" numCol="2" rtlCol="0">
            <a:spAutoFit/>
          </a:bodyPr>
          <a:lstStyle/>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UV-Visible Spectrophotometer</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FT-IR</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TG-DTA</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HPLC</a:t>
            </a:r>
          </a:p>
          <a:p>
            <a:pPr marL="285750" indent="-193675">
              <a:buFont typeface="Arial" panose="020B0604020202020204" pitchFamily="34" charset="0"/>
              <a:buChar char="•"/>
            </a:pPr>
            <a:r>
              <a:rPr lang="en-IN" sz="1200" dirty="0" err="1">
                <a:latin typeface="Times New Roman" panose="02020603050405020304" pitchFamily="18" charset="0"/>
                <a:cs typeface="Times New Roman" panose="02020603050405020304" pitchFamily="18" charset="0"/>
              </a:rPr>
              <a:t>Gouy</a:t>
            </a:r>
            <a:r>
              <a:rPr lang="en-IN" sz="1200" dirty="0">
                <a:latin typeface="Times New Roman" panose="02020603050405020304" pitchFamily="18" charset="0"/>
                <a:cs typeface="Times New Roman" panose="02020603050405020304" pitchFamily="18" charset="0"/>
              </a:rPr>
              <a:t> Balance</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GCMS, FID, TCD</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AFM-STM</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Solar simulator</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Fibre optic portable fluorescence spectrometer</a:t>
            </a:r>
          </a:p>
          <a:p>
            <a:pPr marL="285750" indent="-2857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Electrochemical work station </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UTM</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GPC</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Fluorescence spectrometer TCSPC Lifetime systems</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GC</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Fluorescence spectrometer</a:t>
            </a:r>
          </a:p>
          <a:p>
            <a:pPr marL="285750" indent="-193675">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Flash Chromatography System</a:t>
            </a:r>
          </a:p>
          <a:p>
            <a:endParaRPr lang="en-US" dirty="0"/>
          </a:p>
        </p:txBody>
      </p:sp>
      <p:cxnSp>
        <p:nvCxnSpPr>
          <p:cNvPr id="34" name="Straight Connector 33">
            <a:extLst>
              <a:ext uri="{FF2B5EF4-FFF2-40B4-BE49-F238E27FC236}">
                <a16:creationId xmlns:a16="http://schemas.microsoft.com/office/drawing/2014/main" id="{CF40BEB3-9ADC-FD42-9063-830AAB5E220A}"/>
              </a:ext>
            </a:extLst>
          </p:cNvPr>
          <p:cNvCxnSpPr>
            <a:cxnSpLocks/>
          </p:cNvCxnSpPr>
          <p:nvPr/>
        </p:nvCxnSpPr>
        <p:spPr>
          <a:xfrm>
            <a:off x="123290" y="2334032"/>
            <a:ext cx="1612035" cy="0"/>
          </a:xfrm>
          <a:prstGeom prst="line">
            <a:avLst/>
          </a:prstGeom>
          <a:ln w="28575">
            <a:solidFill>
              <a:srgbClr val="00E7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171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B262E5-1351-6D4B-B077-309CED8D9072}"/>
              </a:ext>
            </a:extLst>
          </p:cNvPr>
          <p:cNvSpPr/>
          <p:nvPr/>
        </p:nvSpPr>
        <p:spPr>
          <a:xfrm>
            <a:off x="0" y="348427"/>
            <a:ext cx="4695568" cy="345989"/>
          </a:xfrm>
          <a:prstGeom prst="rect">
            <a:avLst/>
          </a:prstGeom>
          <a:solidFill>
            <a:srgbClr val="00E7D9"/>
          </a:solidFill>
          <a:ln>
            <a:solidFill>
              <a:srgbClr val="00E7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3F7F67B-57C1-2C47-8954-E886FA3AC06F}"/>
              </a:ext>
            </a:extLst>
          </p:cNvPr>
          <p:cNvSpPr txBox="1"/>
          <p:nvPr/>
        </p:nvSpPr>
        <p:spPr>
          <a:xfrm>
            <a:off x="236306" y="325084"/>
            <a:ext cx="2126750"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Areas of research</a:t>
            </a:r>
          </a:p>
        </p:txBody>
      </p:sp>
      <p:sp>
        <p:nvSpPr>
          <p:cNvPr id="7" name="TextBox 6">
            <a:extLst>
              <a:ext uri="{FF2B5EF4-FFF2-40B4-BE49-F238E27FC236}">
                <a16:creationId xmlns:a16="http://schemas.microsoft.com/office/drawing/2014/main" id="{B0BBFADB-F557-F742-942B-E893E8E46CFB}"/>
              </a:ext>
            </a:extLst>
          </p:cNvPr>
          <p:cNvSpPr txBox="1"/>
          <p:nvPr/>
        </p:nvSpPr>
        <p:spPr>
          <a:xfrm>
            <a:off x="673263" y="1263723"/>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E14A00E6-B184-EE44-8624-FE0818ADD404}"/>
              </a:ext>
            </a:extLst>
          </p:cNvPr>
          <p:cNvGraphicFramePr/>
          <p:nvPr>
            <p:extLst>
              <p:ext uri="{D42A27DB-BD31-4B8C-83A1-F6EECF244321}">
                <p14:modId xmlns:p14="http://schemas.microsoft.com/office/powerpoint/2010/main" val="2107707996"/>
              </p:ext>
            </p:extLst>
          </p:nvPr>
        </p:nvGraphicFramePr>
        <p:xfrm>
          <a:off x="-504207" y="863036"/>
          <a:ext cx="6386670" cy="4643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5C3F3AA6-A200-854B-8188-53AEE182D692}"/>
              </a:ext>
            </a:extLst>
          </p:cNvPr>
          <p:cNvGrpSpPr/>
          <p:nvPr/>
        </p:nvGrpSpPr>
        <p:grpSpPr>
          <a:xfrm>
            <a:off x="-6801" y="5179347"/>
            <a:ext cx="5385058" cy="2271022"/>
            <a:chOff x="-6801" y="5179347"/>
            <a:chExt cx="5385058" cy="2271022"/>
          </a:xfrm>
        </p:grpSpPr>
        <p:sp>
          <p:nvSpPr>
            <p:cNvPr id="10" name="Freeform 9">
              <a:extLst>
                <a:ext uri="{FF2B5EF4-FFF2-40B4-BE49-F238E27FC236}">
                  <a16:creationId xmlns:a16="http://schemas.microsoft.com/office/drawing/2014/main" id="{84E22BA7-F782-2348-9261-D6B0044DDC14}"/>
                </a:ext>
              </a:extLst>
            </p:cNvPr>
            <p:cNvSpPr/>
            <p:nvPr/>
          </p:nvSpPr>
          <p:spPr>
            <a:xfrm>
              <a:off x="-1" y="5228379"/>
              <a:ext cx="5378258" cy="1940771"/>
            </a:xfrm>
            <a:custGeom>
              <a:avLst/>
              <a:gdLst>
                <a:gd name="connsiteX0" fmla="*/ 0 w 5378258"/>
                <a:gd name="connsiteY0" fmla="*/ 580899 h 1940771"/>
                <a:gd name="connsiteX1" fmla="*/ 4796880 w 5378258"/>
                <a:gd name="connsiteY1" fmla="*/ 580899 h 1940771"/>
                <a:gd name="connsiteX2" fmla="*/ 4549715 w 5378258"/>
                <a:gd name="connsiteY2" fmla="*/ 827860 h 1940771"/>
                <a:gd name="connsiteX3" fmla="*/ 5372290 w 5378258"/>
                <a:gd name="connsiteY3" fmla="*/ 1651116 h 1940771"/>
                <a:gd name="connsiteX4" fmla="*/ 5376159 w 5378258"/>
                <a:gd name="connsiteY4" fmla="*/ 580899 h 1940771"/>
                <a:gd name="connsiteX5" fmla="*/ 5376863 w 5378258"/>
                <a:gd name="connsiteY5" fmla="*/ 580899 h 1940771"/>
                <a:gd name="connsiteX6" fmla="*/ 5376863 w 5378258"/>
                <a:gd name="connsiteY6" fmla="*/ 1940771 h 1940771"/>
                <a:gd name="connsiteX7" fmla="*/ 0 w 5378258"/>
                <a:gd name="connsiteY7" fmla="*/ 1940771 h 1940771"/>
                <a:gd name="connsiteX8" fmla="*/ 5378258 w 5378258"/>
                <a:gd name="connsiteY8" fmla="*/ 0 h 1940771"/>
                <a:gd name="connsiteX9" fmla="*/ 5376159 w 5378258"/>
                <a:gd name="connsiteY9" fmla="*/ 580899 h 1940771"/>
                <a:gd name="connsiteX10" fmla="*/ 4796880 w 5378258"/>
                <a:gd name="connsiteY10" fmla="*/ 580899 h 19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8258" h="1940771">
                  <a:moveTo>
                    <a:pt x="0" y="580899"/>
                  </a:moveTo>
                  <a:lnTo>
                    <a:pt x="4796880" y="580899"/>
                  </a:lnTo>
                  <a:lnTo>
                    <a:pt x="4549715" y="827860"/>
                  </a:lnTo>
                  <a:lnTo>
                    <a:pt x="5372290" y="1651116"/>
                  </a:lnTo>
                  <a:lnTo>
                    <a:pt x="5376159" y="580899"/>
                  </a:lnTo>
                  <a:lnTo>
                    <a:pt x="5376863" y="580899"/>
                  </a:lnTo>
                  <a:lnTo>
                    <a:pt x="5376863" y="1940771"/>
                  </a:lnTo>
                  <a:lnTo>
                    <a:pt x="0" y="1940771"/>
                  </a:lnTo>
                  <a:close/>
                  <a:moveTo>
                    <a:pt x="5378258" y="0"/>
                  </a:moveTo>
                  <a:lnTo>
                    <a:pt x="5376159" y="580899"/>
                  </a:lnTo>
                  <a:lnTo>
                    <a:pt x="4796880" y="580899"/>
                  </a:lnTo>
                  <a:close/>
                </a:path>
              </a:pathLst>
            </a:custGeom>
            <a:solidFill>
              <a:srgbClr val="2BB2AA">
                <a:alpha val="62000"/>
              </a:srgb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Freeform 10">
              <a:extLst>
                <a:ext uri="{FF2B5EF4-FFF2-40B4-BE49-F238E27FC236}">
                  <a16:creationId xmlns:a16="http://schemas.microsoft.com/office/drawing/2014/main" id="{6B5AFDA5-061E-634A-9D9A-B7CB26EBD126}"/>
                </a:ext>
              </a:extLst>
            </p:cNvPr>
            <p:cNvSpPr/>
            <p:nvPr/>
          </p:nvSpPr>
          <p:spPr>
            <a:xfrm>
              <a:off x="-6801" y="5179347"/>
              <a:ext cx="2299597" cy="1989803"/>
            </a:xfrm>
            <a:custGeom>
              <a:avLst/>
              <a:gdLst>
                <a:gd name="connsiteX0" fmla="*/ 564172 w 2299597"/>
                <a:gd name="connsiteY0" fmla="*/ 0 h 1724349"/>
                <a:gd name="connsiteX1" fmla="*/ 2299597 w 2299597"/>
                <a:gd name="connsiteY1" fmla="*/ 1724349 h 1724349"/>
                <a:gd name="connsiteX2" fmla="*/ 0 w 2299597"/>
                <a:gd name="connsiteY2" fmla="*/ 1724349 h 1724349"/>
                <a:gd name="connsiteX3" fmla="*/ 0 w 2299597"/>
                <a:gd name="connsiteY3" fmla="*/ 560571 h 1724349"/>
                <a:gd name="connsiteX4" fmla="*/ 564172 w 2299597"/>
                <a:gd name="connsiteY4" fmla="*/ 0 h 1724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9597" h="1724349">
                  <a:moveTo>
                    <a:pt x="564172" y="0"/>
                  </a:moveTo>
                  <a:lnTo>
                    <a:pt x="2299597" y="1724349"/>
                  </a:lnTo>
                  <a:lnTo>
                    <a:pt x="0" y="1724349"/>
                  </a:lnTo>
                  <a:lnTo>
                    <a:pt x="0" y="560571"/>
                  </a:lnTo>
                  <a:lnTo>
                    <a:pt x="564172" y="0"/>
                  </a:lnTo>
                  <a:close/>
                </a:path>
              </a:pathLst>
            </a:custGeom>
            <a:solidFill>
              <a:srgbClr val="2BB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33D95CE8-A853-3D4D-A86B-804C67EE74F0}"/>
                </a:ext>
              </a:extLst>
            </p:cNvPr>
            <p:cNvSpPr/>
            <p:nvPr/>
          </p:nvSpPr>
          <p:spPr>
            <a:xfrm rot="13472981">
              <a:off x="4340523" y="6286591"/>
              <a:ext cx="928923" cy="1163778"/>
            </a:xfrm>
            <a:custGeom>
              <a:avLst/>
              <a:gdLst>
                <a:gd name="connsiteX0" fmla="*/ 928923 w 928923"/>
                <a:gd name="connsiteY0" fmla="*/ 1163778 h 1163778"/>
                <a:gd name="connsiteX1" fmla="*/ 237028 w 928923"/>
                <a:gd name="connsiteY1" fmla="*/ 1163778 h 1163778"/>
                <a:gd name="connsiteX2" fmla="*/ 0 w 928923"/>
                <a:gd name="connsiteY2" fmla="*/ 922994 h 1163778"/>
                <a:gd name="connsiteX3" fmla="*/ 928923 w 928923"/>
                <a:gd name="connsiteY3" fmla="*/ 0 h 1163778"/>
              </a:gdLst>
              <a:ahLst/>
              <a:cxnLst>
                <a:cxn ang="0">
                  <a:pos x="connsiteX0" y="connsiteY0"/>
                </a:cxn>
                <a:cxn ang="0">
                  <a:pos x="connsiteX1" y="connsiteY1"/>
                </a:cxn>
                <a:cxn ang="0">
                  <a:pos x="connsiteX2" y="connsiteY2"/>
                </a:cxn>
                <a:cxn ang="0">
                  <a:pos x="connsiteX3" y="connsiteY3"/>
                </a:cxn>
              </a:cxnLst>
              <a:rect l="l" t="t" r="r" b="b"/>
              <a:pathLst>
                <a:path w="928923" h="1163778">
                  <a:moveTo>
                    <a:pt x="928923" y="1163778"/>
                  </a:moveTo>
                  <a:lnTo>
                    <a:pt x="237028" y="1163778"/>
                  </a:lnTo>
                  <a:lnTo>
                    <a:pt x="0" y="922994"/>
                  </a:lnTo>
                  <a:lnTo>
                    <a:pt x="928923" y="0"/>
                  </a:lnTo>
                  <a:close/>
                </a:path>
              </a:pathLst>
            </a:custGeom>
            <a:solidFill>
              <a:srgbClr val="00E7D9">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094CF7ED-25FB-5D43-A2B4-EA50428FB2D3}"/>
              </a:ext>
            </a:extLst>
          </p:cNvPr>
          <p:cNvSpPr txBox="1"/>
          <p:nvPr/>
        </p:nvSpPr>
        <p:spPr>
          <a:xfrm>
            <a:off x="236306" y="5797569"/>
            <a:ext cx="5013789" cy="1292662"/>
          </a:xfrm>
          <a:prstGeom prst="rect">
            <a:avLst/>
          </a:prstGeom>
          <a:solidFill>
            <a:schemeClr val="bg1">
              <a:alpha val="41000"/>
            </a:schemeClr>
          </a:solidFill>
        </p:spPr>
        <p:txBody>
          <a:bodyPr wrap="square" rtlCol="0">
            <a:spAutoFit/>
          </a:bodyPr>
          <a:lstStyle/>
          <a:p>
            <a:r>
              <a:rPr lang="en-US" b="1" dirty="0">
                <a:latin typeface="Times" pitchFamily="2" charset="0"/>
              </a:rPr>
              <a:t>DEPARTMENT OF APPLIED CHEMISTRY</a:t>
            </a:r>
          </a:p>
          <a:p>
            <a:r>
              <a:rPr lang="en-US" sz="1200" b="1" dirty="0">
                <a:latin typeface="Times" pitchFamily="2" charset="0"/>
              </a:rPr>
              <a:t>COCHIN UNIVERSITY OF SCIENCE AND TECHNOLOGY</a:t>
            </a:r>
          </a:p>
          <a:p>
            <a:r>
              <a:rPr lang="en-US" sz="1200" b="1" dirty="0">
                <a:latin typeface="Times" pitchFamily="2" charset="0"/>
              </a:rPr>
              <a:t>KALAMASSERY, KOCHI-22</a:t>
            </a:r>
          </a:p>
          <a:p>
            <a:r>
              <a:rPr lang="en-IN" sz="1200" b="1" dirty="0">
                <a:latin typeface="Times" pitchFamily="2" charset="0"/>
              </a:rPr>
              <a:t>Phone : 0484 286 2420, 0484 257 5804 </a:t>
            </a:r>
          </a:p>
          <a:p>
            <a:r>
              <a:rPr lang="en-IN" sz="1200" b="1" dirty="0">
                <a:latin typeface="Times" pitchFamily="2" charset="0"/>
              </a:rPr>
              <a:t>Email : </a:t>
            </a:r>
            <a:r>
              <a:rPr lang="en-IN" sz="1200" b="1" dirty="0" err="1">
                <a:latin typeface="Times" pitchFamily="2" charset="0"/>
              </a:rPr>
              <a:t>chem@cusat.ac.in</a:t>
            </a:r>
            <a:endParaRPr lang="en-IN" sz="1200" b="1" dirty="0">
              <a:latin typeface="Times" pitchFamily="2" charset="0"/>
            </a:endParaRPr>
          </a:p>
          <a:p>
            <a:r>
              <a:rPr lang="en-IN" sz="1200" b="1" dirty="0">
                <a:latin typeface="Times" pitchFamily="2" charset="0"/>
              </a:rPr>
              <a:t>Web.   : </a:t>
            </a:r>
            <a:r>
              <a:rPr lang="en-IN" sz="1200" b="1" dirty="0" err="1">
                <a:latin typeface="Times" pitchFamily="2" charset="0"/>
              </a:rPr>
              <a:t>chem.cusat.ac.in</a:t>
            </a:r>
            <a:r>
              <a:rPr lang="en-IN" sz="1200" b="1" dirty="0">
                <a:solidFill>
                  <a:schemeClr val="bg1"/>
                </a:solidFill>
                <a:effectLst/>
                <a:latin typeface="Times" pitchFamily="2" charset="0"/>
              </a:rPr>
              <a:t> </a:t>
            </a:r>
            <a:endParaRPr lang="en-US" sz="1200" b="1" dirty="0">
              <a:solidFill>
                <a:schemeClr val="bg1"/>
              </a:solidFill>
              <a:latin typeface="Times" pitchFamily="2" charset="0"/>
            </a:endParaRPr>
          </a:p>
        </p:txBody>
      </p:sp>
    </p:spTree>
    <p:extLst>
      <p:ext uri="{BB962C8B-B14F-4D97-AF65-F5344CB8AC3E}">
        <p14:creationId xmlns:p14="http://schemas.microsoft.com/office/powerpoint/2010/main" val="8150613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850</TotalTime>
  <Words>526</Words>
  <Application>Microsoft Macintosh PowerPoint</Application>
  <PresentationFormat>B5 (ISO) Paper (176x250 mm)</PresentationFormat>
  <Paragraphs>55</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Times</vt:lpstr>
      <vt:lpstr>Times New Roman</vt:lpstr>
      <vt:lpstr>Office Theme</vt:lpstr>
      <vt:lpstr>PowerPoint Presentation</vt:lpstr>
      <vt:lpstr>Department at a glance</vt:lpstr>
      <vt:lpstr>Research in the Department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haritha baby</dc:creator>
  <cp:lastModifiedBy>haritha baby</cp:lastModifiedBy>
  <cp:revision>27</cp:revision>
  <dcterms:created xsi:type="dcterms:W3CDTF">2021-06-23T18:07:23Z</dcterms:created>
  <dcterms:modified xsi:type="dcterms:W3CDTF">2021-06-24T08:18:16Z</dcterms:modified>
</cp:coreProperties>
</file>